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8.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9.xml" ContentType="application/vnd.openxmlformats-officedocument.theme+xml"/>
  <Override PartName="/ppt/slideLayouts/slideLayout13.xml" ContentType="application/vnd.openxmlformats-officedocument.presentationml.slideLayout+xml"/>
  <Override PartName="/ppt/theme/theme10.xml" ContentType="application/vnd.openxmlformats-officedocument.theme+xml"/>
  <Override PartName="/ppt/slideLayouts/slideLayout14.xml" ContentType="application/vnd.openxmlformats-officedocument.presentationml.slideLayout+xml"/>
  <Override PartName="/ppt/theme/theme11.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2.xml" ContentType="application/vnd.openxmlformats-officedocument.theme+xml"/>
  <Override PartName="/ppt/slideLayouts/slideLayout17.xml" ContentType="application/vnd.openxmlformats-officedocument.presentationml.slideLayout+xml"/>
  <Override PartName="/ppt/theme/theme13.xml" ContentType="application/vnd.openxmlformats-officedocument.theme+xml"/>
  <Override PartName="/ppt/slideLayouts/slideLayout1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4" r:id="rId5"/>
    <p:sldMasterId id="2147483667" r:id="rId6"/>
    <p:sldMasterId id="2147483669" r:id="rId7"/>
    <p:sldMasterId id="2147483671" r:id="rId8"/>
    <p:sldMasterId id="2147483689" r:id="rId9"/>
    <p:sldMasterId id="2147483673" r:id="rId10"/>
    <p:sldMasterId id="2147483678" r:id="rId11"/>
    <p:sldMasterId id="2147483691" r:id="rId12"/>
    <p:sldMasterId id="2147483694" r:id="rId13"/>
    <p:sldMasterId id="2147483696" r:id="rId14"/>
    <p:sldMasterId id="2147483680" r:id="rId15"/>
    <p:sldMasterId id="2147483686" r:id="rId16"/>
    <p:sldMasterId id="2147483682" r:id="rId17"/>
  </p:sldMasterIdLst>
  <p:notesMasterIdLst>
    <p:notesMasterId r:id="rId40"/>
  </p:notesMasterIdLst>
  <p:handoutMasterIdLst>
    <p:handoutMasterId r:id="rId41"/>
  </p:handoutMasterIdLst>
  <p:sldIdLst>
    <p:sldId id="277" r:id="rId18"/>
    <p:sldId id="258" r:id="rId19"/>
    <p:sldId id="274" r:id="rId20"/>
    <p:sldId id="275" r:id="rId21"/>
    <p:sldId id="276" r:id="rId22"/>
    <p:sldId id="257" r:id="rId23"/>
    <p:sldId id="259" r:id="rId24"/>
    <p:sldId id="260" r:id="rId25"/>
    <p:sldId id="265" r:id="rId26"/>
    <p:sldId id="261" r:id="rId27"/>
    <p:sldId id="262" r:id="rId28"/>
    <p:sldId id="263" r:id="rId29"/>
    <p:sldId id="264" r:id="rId30"/>
    <p:sldId id="266" r:id="rId31"/>
    <p:sldId id="267" r:id="rId32"/>
    <p:sldId id="268" r:id="rId33"/>
    <p:sldId id="269" r:id="rId34"/>
    <p:sldId id="270" r:id="rId35"/>
    <p:sldId id="271" r:id="rId36"/>
    <p:sldId id="272" r:id="rId37"/>
    <p:sldId id="273" r:id="rId38"/>
    <p:sldId id="278" r:id="rId39"/>
  </p:sldIdLst>
  <p:sldSz cx="16257588"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098" userDrawn="1">
          <p15:clr>
            <a:srgbClr val="A4A3A4"/>
          </p15:clr>
        </p15:guide>
        <p15:guide id="3" pos="4485" userDrawn="1">
          <p15:clr>
            <a:srgbClr val="A4A3A4"/>
          </p15:clr>
        </p15:guide>
        <p15:guide id="4" orient="horz" pos="2358" userDrawn="1">
          <p15:clr>
            <a:srgbClr val="A4A3A4"/>
          </p15:clr>
        </p15:guide>
        <p15:guide id="5" orient="horz" pos="5148" userDrawn="1">
          <p15:clr>
            <a:srgbClr val="A4A3A4"/>
          </p15:clr>
        </p15:guide>
        <p15:guide id="6" pos="9815" userDrawn="1">
          <p15:clr>
            <a:srgbClr val="A4A3A4"/>
          </p15:clr>
        </p15:guide>
        <p15:guide id="7" orient="horz" pos="138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AB4A02-A7AE-1512-E712-B278B1181FE9}" name="Daniel Marks" initials="DM" userId="S::daniel.marks@blackbaud.me::3b8ba931-dede-4b97-b60b-d31717a31976" providerId="AD"/>
  <p188:author id="{08F19A04-E054-EBA2-DA5D-5FABC6BF59F0}" name="Alice Maguire" initials="AM" userId="S::alice.maguire@blackbaud.me::9a2a0bb4-02e2-462d-aa55-2b29169242a8" providerId="AD"/>
  <p188:author id="{FDE81F17-16E8-BE7C-4997-DFB7C7685157}" name="Megan Hirst-Babcock" initials="MH" userId="S::megan.hirst-babcock@harklondon.com::0f367518-ff04-4858-aa35-ce338afac5be" providerId="AD"/>
  <p188:author id="{9325D51A-5A11-B654-4FA8-25F9B45E75AA}" name="Catriona Hull" initials="CH" userId="S::Catriona.Hull@blackbaud.me::05797fa7-60f6-4f18-b544-91044fbc49f3" providerId="AD"/>
  <p188:author id="{CDE92035-D96F-2143-F7D6-CC9D51085B96}" name="Daniel Marks" initials="DM" userId="S::Daniel.Marks@blackbaud.me::3b8ba931-dede-4b97-b60b-d31717a31976" providerId="AD"/>
  <p188:author id="{9DC57F3C-D640-B3AD-D8C5-F3E6EB16B041}" name="Eva Prato Luna" initials="EL" userId="S::eva.pratoluna_teamgb.com#ext#@blackbaud.onmicrosoft.com::4388acf7-8e50-478a-af49-d597007fba67" providerId="AD"/>
  <p188:author id="{37F19F4E-C0AE-0651-0CF6-5CE2C67B08FA}" name="Harriet Rockliff-Nally" initials="HR" userId="S::harriet.rockliff-nally_wrap.org.uk#ext#@blackbaud.onmicrosoft.com::b936e0ab-a442-41a6-b7ea-f4c858b3d8da" providerId="AD"/>
  <p188:author id="{FA9C9066-05B2-203E-AC1A-41E6E8866086}" name="Katrina MacKay" initials="KM" userId="S::katrina.mackay@blackbaud.me::0670298b-56f1-463c-8ea8-46d6ec08d2b8" providerId="AD"/>
  <p188:author id="{9660359F-B76B-5735-4DFD-8AF7F0655925}" name="Charlotte Paveley" initials="CP" userId="S::Charlotte.Paveley@blackbaud.me::8517d359-ff9a-43ef-acbc-edbaee7fed9b" providerId="AD"/>
  <p188:author id="{D888D9C1-C2D7-FE17-D243-0A31A6C14681}" name="V-Megan Hirst" initials="VH" userId="S::megan.hirst@blackbaud.me::d9fec241-32ce-4758-b52e-b3746fd0b3b2" providerId="AD"/>
  <p188:author id="{7864C9E0-957E-C51B-2479-B904062ED312}" name="Catriona Hull" initials="CH" userId="S::catriona.hull@blackbaud.me::05797fa7-60f6-4f18-b544-91044fbc49f3" providerId="AD"/>
  <p188:author id="{9158C0E5-1585-115A-3E8F-12400C43D5FA}" name="Jackie Bailey" initials="JB" userId="S::jackie.bailey_wrap.org.uk#ext#@blackbaud.onmicrosoft.com::fe24308f-f8ed-434b-8a29-d06aa878a15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triona Hull" initials="CH" lastIdx="43" clrIdx="0">
    <p:extLst>
      <p:ext uri="{19B8F6BF-5375-455C-9EA6-DF929625EA0E}">
        <p15:presenceInfo xmlns:p15="http://schemas.microsoft.com/office/powerpoint/2012/main" userId="S::Catriona.Hull@edcoms.co.uk::0a77a7fd-e8bd-4240-80c1-04cb055ed167" providerId="AD"/>
      </p:ext>
    </p:extLst>
  </p:cmAuthor>
  <p:cmAuthor id="2" name="Toni Chase" initials="TC" lastIdx="13" clrIdx="1">
    <p:extLst>
      <p:ext uri="{19B8F6BF-5375-455C-9EA6-DF929625EA0E}">
        <p15:presenceInfo xmlns:p15="http://schemas.microsoft.com/office/powerpoint/2012/main" userId="243eee97231d27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B3"/>
    <a:srgbClr val="00522C"/>
    <a:srgbClr val="EE7203"/>
    <a:srgbClr val="98DA2B"/>
    <a:srgbClr val="940400"/>
    <a:srgbClr val="FFC802"/>
    <a:srgbClr val="F2192F"/>
    <a:srgbClr val="00B0DB"/>
    <a:srgbClr val="005286"/>
    <a:srgbClr val="FDC4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65ABD1-5ECA-E899-300E-EE50BC0C78F6}" v="22" dt="2024-03-14T16:37:45.0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5098"/>
        <p:guide pos="4485"/>
        <p:guide orient="horz" pos="2358"/>
        <p:guide orient="horz" pos="5148"/>
        <p:guide pos="9815"/>
        <p:guide orient="horz" pos="1383"/>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tableStyles" Target="tableStyles.xml"/><Relationship Id="rId20" Type="http://schemas.openxmlformats.org/officeDocument/2006/relationships/slide" Target="slides/slide3.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DD0CCF-0E75-215D-87F9-DCDB4B8DF4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F7DC9F4-BF46-37A2-680A-3FE79ABCC4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E68B70-4486-7F47-8F78-D05A4E2F1805}" type="datetimeFigureOut">
              <a:rPr lang="en-US" smtClean="0"/>
              <a:t>3/18/2024</a:t>
            </a:fld>
            <a:endParaRPr lang="en-US"/>
          </a:p>
        </p:txBody>
      </p:sp>
      <p:sp>
        <p:nvSpPr>
          <p:cNvPr id="4" name="Footer Placeholder 3">
            <a:extLst>
              <a:ext uri="{FF2B5EF4-FFF2-40B4-BE49-F238E27FC236}">
                <a16:creationId xmlns:a16="http://schemas.microsoft.com/office/drawing/2014/main" id="{8F59CE2C-AC7B-E0A4-A61D-1885139B0C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6B79417-F578-CE8B-7996-A619DB116A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276604-B51F-E642-90BB-CA85A8250E01}" type="slidenum">
              <a:rPr lang="en-US" smtClean="0"/>
              <a:t>‹#›</a:t>
            </a:fld>
            <a:endParaRPr lang="en-US"/>
          </a:p>
        </p:txBody>
      </p:sp>
    </p:spTree>
    <p:extLst>
      <p:ext uri="{BB962C8B-B14F-4D97-AF65-F5344CB8AC3E}">
        <p14:creationId xmlns:p14="http://schemas.microsoft.com/office/powerpoint/2010/main" val="104105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E4E2D-BC40-044D-AD75-10A9AB0A6863}"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7C368-A72D-834B-9058-0BF4458CCC81}" type="slidenum">
              <a:rPr lang="en-US" smtClean="0"/>
              <a:t>‹#›</a:t>
            </a:fld>
            <a:endParaRPr lang="en-US"/>
          </a:p>
        </p:txBody>
      </p:sp>
    </p:spTree>
    <p:extLst>
      <p:ext uri="{BB962C8B-B14F-4D97-AF65-F5344CB8AC3E}">
        <p14:creationId xmlns:p14="http://schemas.microsoft.com/office/powerpoint/2010/main" val="3235508852"/>
      </p:ext>
    </p:extLst>
  </p:cSld>
  <p:clrMap bg1="lt1" tx1="dk1" bg2="lt2" tx2="dk2" accent1="accent1" accent2="accent2" accent3="accent3" accent4="accent4" accent5="accent5" accent6="accent6" hlink="hlink" folHlink="folHlink"/>
  <p:notesStyle>
    <a:lvl1pPr marL="0" algn="l" defTabSz="1219261" rtl="0" eaLnBrk="1" latinLnBrk="0" hangingPunct="1">
      <a:defRPr sz="1400" kern="1200">
        <a:solidFill>
          <a:schemeClr val="tx1"/>
        </a:solidFill>
        <a:latin typeface="+mn-lt"/>
        <a:ea typeface="+mn-ea"/>
        <a:cs typeface="+mn-cs"/>
      </a:defRPr>
    </a:lvl1pPr>
    <a:lvl2pPr marL="609630" algn="l" defTabSz="1219261" rtl="0" eaLnBrk="1" latinLnBrk="0" hangingPunct="1">
      <a:defRPr sz="1400" kern="1200">
        <a:solidFill>
          <a:schemeClr val="tx1"/>
        </a:solidFill>
        <a:latin typeface="+mn-lt"/>
        <a:ea typeface="+mn-ea"/>
        <a:cs typeface="+mn-cs"/>
      </a:defRPr>
    </a:lvl2pPr>
    <a:lvl3pPr marL="1219261" algn="l" defTabSz="1219261" rtl="0" eaLnBrk="1" latinLnBrk="0" hangingPunct="1">
      <a:defRPr sz="1400" kern="1200">
        <a:solidFill>
          <a:schemeClr val="tx1"/>
        </a:solidFill>
        <a:latin typeface="+mn-lt"/>
        <a:ea typeface="+mn-ea"/>
        <a:cs typeface="+mn-cs"/>
      </a:defRPr>
    </a:lvl3pPr>
    <a:lvl4pPr marL="1828891" algn="l" defTabSz="1219261" rtl="0" eaLnBrk="1" latinLnBrk="0" hangingPunct="1">
      <a:defRPr sz="1400" kern="1200">
        <a:solidFill>
          <a:schemeClr val="tx1"/>
        </a:solidFill>
        <a:latin typeface="+mn-lt"/>
        <a:ea typeface="+mn-ea"/>
        <a:cs typeface="+mn-cs"/>
      </a:defRPr>
    </a:lvl4pPr>
    <a:lvl5pPr marL="2438522" algn="l" defTabSz="1219261" rtl="0" eaLnBrk="1" latinLnBrk="0" hangingPunct="1">
      <a:defRPr sz="1400" kern="1200">
        <a:solidFill>
          <a:schemeClr val="tx1"/>
        </a:solidFill>
        <a:latin typeface="+mn-lt"/>
        <a:ea typeface="+mn-ea"/>
        <a:cs typeface="+mn-cs"/>
      </a:defRPr>
    </a:lvl5pPr>
    <a:lvl6pPr marL="3048152" algn="l" defTabSz="1219261" rtl="0" eaLnBrk="1" latinLnBrk="0" hangingPunct="1">
      <a:defRPr sz="1600" kern="1200">
        <a:solidFill>
          <a:schemeClr val="tx1"/>
        </a:solidFill>
        <a:latin typeface="+mn-lt"/>
        <a:ea typeface="+mn-ea"/>
        <a:cs typeface="+mn-cs"/>
      </a:defRPr>
    </a:lvl6pPr>
    <a:lvl7pPr marL="3657783" algn="l" defTabSz="1219261" rtl="0" eaLnBrk="1" latinLnBrk="0" hangingPunct="1">
      <a:defRPr sz="1600" kern="1200">
        <a:solidFill>
          <a:schemeClr val="tx1"/>
        </a:solidFill>
        <a:latin typeface="+mn-lt"/>
        <a:ea typeface="+mn-ea"/>
        <a:cs typeface="+mn-cs"/>
      </a:defRPr>
    </a:lvl7pPr>
    <a:lvl8pPr marL="4267413" algn="l" defTabSz="1219261" rtl="0" eaLnBrk="1" latinLnBrk="0" hangingPunct="1">
      <a:defRPr sz="1600" kern="1200">
        <a:solidFill>
          <a:schemeClr val="tx1"/>
        </a:solidFill>
        <a:latin typeface="+mn-lt"/>
        <a:ea typeface="+mn-ea"/>
        <a:cs typeface="+mn-cs"/>
      </a:defRPr>
    </a:lvl8pPr>
    <a:lvl9pPr marL="4877044" algn="l" defTabSz="1219261"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27C368-A72D-834B-9058-0BF4458CCC81}" type="slidenum">
              <a:rPr lang="en-US" smtClean="0"/>
              <a:t>1</a:t>
            </a:fld>
            <a:endParaRPr lang="en-US"/>
          </a:p>
        </p:txBody>
      </p:sp>
    </p:spTree>
    <p:extLst>
      <p:ext uri="{BB962C8B-B14F-4D97-AF65-F5344CB8AC3E}">
        <p14:creationId xmlns:p14="http://schemas.microsoft.com/office/powerpoint/2010/main" val="432291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a:t>Delivery notes</a:t>
            </a:r>
            <a:endParaRPr lang="en-US">
              <a:cs typeface="Segoe UI"/>
            </a:endParaRPr>
          </a:p>
          <a:p>
            <a:pPr>
              <a:buNone/>
            </a:pPr>
            <a:r>
              <a:rPr lang="en-GB"/>
              <a:t>Share the information in the speech bubbles.</a:t>
            </a:r>
            <a:endParaRPr lang="en-GB">
              <a:cs typeface="Segoe UI"/>
            </a:endParaRPr>
          </a:p>
          <a:p>
            <a:endParaRPr lang="en-US"/>
          </a:p>
        </p:txBody>
      </p:sp>
      <p:sp>
        <p:nvSpPr>
          <p:cNvPr id="4" name="Slide Number Placeholder 3"/>
          <p:cNvSpPr>
            <a:spLocks noGrp="1"/>
          </p:cNvSpPr>
          <p:nvPr>
            <p:ph type="sldNum" sz="quarter" idx="5"/>
          </p:nvPr>
        </p:nvSpPr>
        <p:spPr/>
        <p:txBody>
          <a:bodyPr/>
          <a:lstStyle/>
          <a:p>
            <a:fld id="{7127C368-A72D-834B-9058-0BF4458CCC81}" type="slidenum">
              <a:rPr lang="en-US" smtClean="0"/>
              <a:t>14</a:t>
            </a:fld>
            <a:endParaRPr lang="en-US"/>
          </a:p>
        </p:txBody>
      </p:sp>
    </p:spTree>
    <p:extLst>
      <p:ext uri="{BB962C8B-B14F-4D97-AF65-F5344CB8AC3E}">
        <p14:creationId xmlns:p14="http://schemas.microsoft.com/office/powerpoint/2010/main" val="381022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a:t>Delivery notes</a:t>
            </a:r>
            <a:endParaRPr lang="en-US"/>
          </a:p>
          <a:p>
            <a:pPr marL="0" indent="0">
              <a:buNone/>
            </a:pPr>
            <a:r>
              <a:rPr lang="en-GB">
                <a:cs typeface="Segoe UI"/>
              </a:rPr>
              <a:t>Run through the information on the slide, which helps pupils to use the story template to plan their story.</a:t>
            </a:r>
            <a:endParaRPr lang="en-GB" b="1">
              <a:cs typeface="Segoe UI"/>
            </a:endParaRPr>
          </a:p>
          <a:p>
            <a:endParaRPr lang="en-US"/>
          </a:p>
        </p:txBody>
      </p:sp>
      <p:sp>
        <p:nvSpPr>
          <p:cNvPr id="4" name="Slide Number Placeholder 3"/>
          <p:cNvSpPr>
            <a:spLocks noGrp="1"/>
          </p:cNvSpPr>
          <p:nvPr>
            <p:ph type="sldNum" sz="quarter" idx="5"/>
          </p:nvPr>
        </p:nvSpPr>
        <p:spPr/>
        <p:txBody>
          <a:bodyPr/>
          <a:lstStyle/>
          <a:p>
            <a:fld id="{7127C368-A72D-834B-9058-0BF4458CCC81}" type="slidenum">
              <a:rPr lang="en-US" smtClean="0"/>
              <a:t>15</a:t>
            </a:fld>
            <a:endParaRPr lang="en-US"/>
          </a:p>
        </p:txBody>
      </p:sp>
    </p:spTree>
    <p:extLst>
      <p:ext uri="{BB962C8B-B14F-4D97-AF65-F5344CB8AC3E}">
        <p14:creationId xmlns:p14="http://schemas.microsoft.com/office/powerpoint/2010/main" val="719907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Delivery notes</a:t>
            </a:r>
          </a:p>
          <a:p>
            <a:r>
              <a:rPr lang="en-GB">
                <a:cs typeface="Calibri"/>
              </a:rPr>
              <a:t>Share the two </a:t>
            </a:r>
            <a:r>
              <a:rPr lang="en-GB" i="1">
                <a:cs typeface="Calibri"/>
              </a:rPr>
              <a:t>Story Challenge </a:t>
            </a:r>
            <a:r>
              <a:rPr lang="en-GB">
                <a:cs typeface="Calibri"/>
              </a:rPr>
              <a:t>worksheets with pupils to support them in drafting their own story.</a:t>
            </a:r>
            <a:endParaRPr lang="en-GB" b="1"/>
          </a:p>
        </p:txBody>
      </p:sp>
      <p:sp>
        <p:nvSpPr>
          <p:cNvPr id="4" name="Slide Number Placeholder 3"/>
          <p:cNvSpPr>
            <a:spLocks noGrp="1"/>
          </p:cNvSpPr>
          <p:nvPr>
            <p:ph type="sldNum" sz="quarter" idx="5"/>
          </p:nvPr>
        </p:nvSpPr>
        <p:spPr/>
        <p:txBody>
          <a:bodyPr/>
          <a:lstStyle/>
          <a:p>
            <a:fld id="{7127C368-A72D-834B-9058-0BF4458CCC81}" type="slidenum">
              <a:rPr lang="en-US" smtClean="0"/>
              <a:t>16</a:t>
            </a:fld>
            <a:endParaRPr lang="en-US"/>
          </a:p>
        </p:txBody>
      </p:sp>
    </p:spTree>
    <p:extLst>
      <p:ext uri="{BB962C8B-B14F-4D97-AF65-F5344CB8AC3E}">
        <p14:creationId xmlns:p14="http://schemas.microsoft.com/office/powerpoint/2010/main" val="1802033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a:t>Delivery notes</a:t>
            </a:r>
            <a:endParaRPr lang="en-GB">
              <a:cs typeface="Segoe UI"/>
            </a:endParaRPr>
          </a:p>
          <a:p>
            <a:pPr marL="0" indent="0">
              <a:buNone/>
            </a:pPr>
            <a:r>
              <a:rPr lang="en-GB"/>
              <a:t>Read the story on the slide to the class.</a:t>
            </a:r>
            <a:endParaRPr lang="en-GB">
              <a:cs typeface="Segoe UI"/>
            </a:endParaRPr>
          </a:p>
          <a:p>
            <a:pPr marL="0" indent="0">
              <a:buNone/>
            </a:pPr>
            <a:endParaRPr lang="en-GB">
              <a:cs typeface="Segoe UI"/>
            </a:endParaRPr>
          </a:p>
          <a:p>
            <a:pPr marL="0" indent="0">
              <a:buNone/>
            </a:pPr>
            <a:r>
              <a:rPr lang="en-GB" b="1">
                <a:cs typeface="Calibri"/>
              </a:rPr>
              <a:t>Note:</a:t>
            </a:r>
            <a:r>
              <a:rPr lang="en-GB">
                <a:cs typeface="Calibri"/>
              </a:rPr>
              <a:t> not all households in England and Northern Ireland have a food waste caddy, so won't be able to recycle their inedible food waste.</a:t>
            </a:r>
          </a:p>
          <a:p>
            <a:pPr marL="0" indent="0">
              <a:buNone/>
            </a:pPr>
            <a:endParaRPr lang="en-GB">
              <a:cs typeface="Segoe UI"/>
            </a:endParaRPr>
          </a:p>
        </p:txBody>
      </p:sp>
      <p:sp>
        <p:nvSpPr>
          <p:cNvPr id="4" name="Slide Number Placeholder 3"/>
          <p:cNvSpPr>
            <a:spLocks noGrp="1"/>
          </p:cNvSpPr>
          <p:nvPr>
            <p:ph type="sldNum" sz="quarter" idx="5"/>
          </p:nvPr>
        </p:nvSpPr>
        <p:spPr/>
        <p:txBody>
          <a:bodyPr/>
          <a:lstStyle/>
          <a:p>
            <a:fld id="{7127C368-A72D-834B-9058-0BF4458CCC81}" type="slidenum">
              <a:rPr lang="en-US" smtClean="0"/>
              <a:t>17</a:t>
            </a:fld>
            <a:endParaRPr lang="en-US"/>
          </a:p>
        </p:txBody>
      </p:sp>
    </p:spTree>
    <p:extLst>
      <p:ext uri="{BB962C8B-B14F-4D97-AF65-F5344CB8AC3E}">
        <p14:creationId xmlns:p14="http://schemas.microsoft.com/office/powerpoint/2010/main" val="2553903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latin typeface="Calibri"/>
                <a:cs typeface="Calibri"/>
              </a:rPr>
              <a:t>Delivery notes</a:t>
            </a:r>
          </a:p>
          <a:p>
            <a:pPr>
              <a:buNone/>
            </a:pPr>
            <a:r>
              <a:rPr lang="en-US">
                <a:latin typeface="Calibri"/>
                <a:cs typeface="Calibri"/>
              </a:rPr>
              <a:t>Use the ideas on the slide to encourage pupils to take their stories home and use these to stimulate a discussion about waste food and Choose What You'll Use.</a:t>
            </a:r>
          </a:p>
          <a:p>
            <a:pPr>
              <a:buNone/>
            </a:pPr>
            <a:endParaRPr lang="en-US">
              <a:latin typeface="Calibri"/>
              <a:cs typeface="Calibri"/>
            </a:endParaRPr>
          </a:p>
          <a:p>
            <a:r>
              <a:rPr lang="en-US" b="1">
                <a:latin typeface="Calibri"/>
                <a:cs typeface="Calibri"/>
              </a:rPr>
              <a:t>Optional Extension:</a:t>
            </a:r>
            <a:r>
              <a:rPr lang="en-US">
                <a:latin typeface="Calibri"/>
                <a:cs typeface="Calibri"/>
              </a:rPr>
              <a:t> Pupils can use the shopping list template to share three tips on avoiding food waste. Use the </a:t>
            </a:r>
            <a:r>
              <a:rPr lang="en-US" i="1"/>
              <a:t>Food waste shopping list</a:t>
            </a:r>
            <a:r>
              <a:rPr lang="en-US"/>
              <a:t> worksheet to support this.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7127C368-A72D-834B-9058-0BF4458CCC81}" type="slidenum">
              <a:rPr lang="en-US" smtClean="0"/>
              <a:t>18</a:t>
            </a:fld>
            <a:endParaRPr lang="en-US"/>
          </a:p>
        </p:txBody>
      </p:sp>
    </p:spTree>
    <p:extLst>
      <p:ext uri="{BB962C8B-B14F-4D97-AF65-F5344CB8AC3E}">
        <p14:creationId xmlns:p14="http://schemas.microsoft.com/office/powerpoint/2010/main" val="94599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latin typeface="Calibri"/>
                <a:cs typeface="Calibri"/>
              </a:rPr>
              <a:t>Delivery notes</a:t>
            </a:r>
          </a:p>
          <a:p>
            <a:r>
              <a:rPr lang="en-US">
                <a:latin typeface="Calibri"/>
                <a:cs typeface="Calibri"/>
              </a:rPr>
              <a:t>Use these questions to help pupils reflect on how well they have achieved the learning outcomes for the lesson. </a:t>
            </a:r>
          </a:p>
          <a:p>
            <a:endParaRPr lang="en-US">
              <a:latin typeface="Calibri"/>
              <a:cs typeface="Calibri"/>
            </a:endParaRPr>
          </a:p>
          <a:p>
            <a:pPr>
              <a:buNone/>
            </a:pPr>
            <a:r>
              <a:rPr lang="en-US">
                <a:latin typeface="Calibri"/>
                <a:cs typeface="Calibri"/>
              </a:rPr>
              <a:t>Pupils can:</a:t>
            </a:r>
            <a:endParaRPr lang="en-US">
              <a:cs typeface="Calibri"/>
            </a:endParaRPr>
          </a:p>
          <a:p>
            <a:pPr marL="285750" indent="-285750">
              <a:buFont typeface="Arial"/>
              <a:buChar char="•"/>
            </a:pPr>
            <a:r>
              <a:rPr lang="en-US">
                <a:latin typeface="Calibri"/>
                <a:cs typeface="Calibri"/>
              </a:rPr>
              <a:t>Answer the questions with a partner.</a:t>
            </a:r>
          </a:p>
          <a:p>
            <a:pPr marL="285750" indent="-285750">
              <a:buFont typeface="Arial"/>
              <a:buChar char="•"/>
            </a:pPr>
            <a:r>
              <a:rPr lang="en-US">
                <a:latin typeface="Calibri"/>
                <a:cs typeface="Calibri"/>
              </a:rPr>
              <a:t>Use emojis, thumbs up/flat/down or red/amber/green to rate themselves for each outcome/question.</a:t>
            </a:r>
          </a:p>
          <a:p>
            <a:pPr marL="285750" indent="-285750">
              <a:buFont typeface="Arial"/>
              <a:buChar char="•"/>
            </a:pPr>
            <a:r>
              <a:rPr lang="en-US">
                <a:latin typeface="Calibri"/>
                <a:cs typeface="Calibri"/>
              </a:rPr>
              <a:t>Give themselves 'two stars and a wish' to reflect on what they did well and what they would like to improve.</a:t>
            </a:r>
          </a:p>
          <a:p>
            <a:endParaRPr lang="en-US"/>
          </a:p>
        </p:txBody>
      </p:sp>
      <p:sp>
        <p:nvSpPr>
          <p:cNvPr id="4" name="Slide Number Placeholder 3"/>
          <p:cNvSpPr>
            <a:spLocks noGrp="1"/>
          </p:cNvSpPr>
          <p:nvPr>
            <p:ph type="sldNum" sz="quarter" idx="5"/>
          </p:nvPr>
        </p:nvSpPr>
        <p:spPr/>
        <p:txBody>
          <a:bodyPr/>
          <a:lstStyle/>
          <a:p>
            <a:fld id="{7127C368-A72D-834B-9058-0BF4458CCC81}" type="slidenum">
              <a:rPr lang="en-US" smtClean="0"/>
              <a:t>19</a:t>
            </a:fld>
            <a:endParaRPr lang="en-US"/>
          </a:p>
        </p:txBody>
      </p:sp>
    </p:spTree>
    <p:extLst>
      <p:ext uri="{BB962C8B-B14F-4D97-AF65-F5344CB8AC3E}">
        <p14:creationId xmlns:p14="http://schemas.microsoft.com/office/powerpoint/2010/main" val="2754463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a:t>Delivery notes</a:t>
            </a:r>
            <a:endParaRPr lang="en-US"/>
          </a:p>
          <a:p>
            <a:pPr marL="0" indent="0">
              <a:buNone/>
            </a:pPr>
            <a:r>
              <a:rPr lang="en-GB">
                <a:cs typeface="Segoe UI"/>
              </a:rPr>
              <a:t>Run through the information on the slide.</a:t>
            </a:r>
            <a:endParaRPr lang="en-GB" b="1">
              <a:cs typeface="Segoe UI"/>
            </a:endParaRPr>
          </a:p>
          <a:p>
            <a:pPr marL="0" indent="0">
              <a:buNone/>
            </a:pPr>
            <a:endParaRPr lang="en-GB">
              <a:cs typeface="Segoe UI"/>
            </a:endParaRPr>
          </a:p>
          <a:p>
            <a:r>
              <a:rPr lang="en-GB">
                <a:cs typeface="Calibri"/>
              </a:rPr>
              <a:t>Pupils can design their web page using the two supporting </a:t>
            </a:r>
            <a:r>
              <a:rPr lang="en-GB" i="1">
                <a:cs typeface="Calibri"/>
              </a:rPr>
              <a:t>Web page challenge </a:t>
            </a:r>
            <a:r>
              <a:rPr lang="en-GB">
                <a:cs typeface="Calibri"/>
              </a:rPr>
              <a:t>worksheets. </a:t>
            </a:r>
          </a:p>
          <a:p>
            <a:pPr marL="0" indent="0">
              <a:buNone/>
            </a:pPr>
            <a:endParaRPr lang="en-GB">
              <a:cs typeface="Segoe UI"/>
            </a:endParaRPr>
          </a:p>
          <a:p>
            <a:pPr marL="0" indent="0">
              <a:buNone/>
            </a:pPr>
            <a:r>
              <a:rPr lang="en-GB" b="1">
                <a:cs typeface="Calibri"/>
              </a:rPr>
              <a:t>Challenge: </a:t>
            </a:r>
            <a:r>
              <a:rPr lang="en-GB">
                <a:cs typeface="Calibri"/>
              </a:rPr>
              <a:t>There is an optional extension for pupils to build their web page using Google Sites, WordPress, or similar.</a:t>
            </a:r>
          </a:p>
          <a:p>
            <a:pPr marL="0" indent="0">
              <a:buNone/>
            </a:pPr>
            <a:r>
              <a:rPr lang="en-GB" b="1">
                <a:cs typeface="Calibri"/>
              </a:rPr>
              <a:t>Support: </a:t>
            </a:r>
            <a:r>
              <a:rPr lang="en-GB">
                <a:cs typeface="Calibri"/>
              </a:rPr>
              <a:t>Create a poster to </a:t>
            </a:r>
            <a:r>
              <a:rPr lang="en-GB"/>
              <a:t>encourage as many people as possible to buy loose fruit and vegetables.</a:t>
            </a:r>
            <a:endParaRPr lang="en-US">
              <a:cs typeface="Segoe UI"/>
            </a:endParaRPr>
          </a:p>
          <a:p>
            <a:endParaRPr lang="en-US"/>
          </a:p>
        </p:txBody>
      </p:sp>
      <p:sp>
        <p:nvSpPr>
          <p:cNvPr id="4" name="Slide Number Placeholder 3"/>
          <p:cNvSpPr>
            <a:spLocks noGrp="1"/>
          </p:cNvSpPr>
          <p:nvPr>
            <p:ph type="sldNum" sz="quarter" idx="5"/>
          </p:nvPr>
        </p:nvSpPr>
        <p:spPr/>
        <p:txBody>
          <a:bodyPr/>
          <a:lstStyle/>
          <a:p>
            <a:fld id="{7127C368-A72D-834B-9058-0BF4458CCC81}" type="slidenum">
              <a:rPr lang="en-US" smtClean="0"/>
              <a:t>20</a:t>
            </a:fld>
            <a:endParaRPr lang="en-US"/>
          </a:p>
        </p:txBody>
      </p:sp>
    </p:spTree>
    <p:extLst>
      <p:ext uri="{BB962C8B-B14F-4D97-AF65-F5344CB8AC3E}">
        <p14:creationId xmlns:p14="http://schemas.microsoft.com/office/powerpoint/2010/main" val="2848505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a:t>Delivery notes</a:t>
            </a:r>
          </a:p>
          <a:p>
            <a:pPr marL="0" indent="0">
              <a:buNone/>
            </a:pPr>
            <a:r>
              <a:rPr lang="en-GB"/>
              <a:t>Run through the information on the slide.</a:t>
            </a:r>
            <a:endParaRPr lang="en-GB">
              <a:cs typeface="Segoe UI"/>
            </a:endParaRPr>
          </a:p>
          <a:p>
            <a:endParaRPr lang="en-US"/>
          </a:p>
        </p:txBody>
      </p:sp>
      <p:sp>
        <p:nvSpPr>
          <p:cNvPr id="4" name="Slide Number Placeholder 3"/>
          <p:cNvSpPr>
            <a:spLocks noGrp="1"/>
          </p:cNvSpPr>
          <p:nvPr>
            <p:ph type="sldNum" sz="quarter" idx="5"/>
          </p:nvPr>
        </p:nvSpPr>
        <p:spPr/>
        <p:txBody>
          <a:bodyPr/>
          <a:lstStyle/>
          <a:p>
            <a:fld id="{7127C368-A72D-834B-9058-0BF4458CCC81}" type="slidenum">
              <a:rPr lang="en-US" smtClean="0"/>
              <a:t>21</a:t>
            </a:fld>
            <a:endParaRPr lang="en-US"/>
          </a:p>
        </p:txBody>
      </p:sp>
    </p:spTree>
    <p:extLst>
      <p:ext uri="{BB962C8B-B14F-4D97-AF65-F5344CB8AC3E}">
        <p14:creationId xmlns:p14="http://schemas.microsoft.com/office/powerpoint/2010/main" val="2803241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a:t>Delivery notes</a:t>
            </a:r>
          </a:p>
          <a:p>
            <a:pPr marL="0" indent="0">
              <a:buNone/>
            </a:pPr>
            <a:r>
              <a:rPr lang="en-GB">
                <a:cs typeface="Segoe UI"/>
              </a:rPr>
              <a:t>Read the story on the slide to the class. </a:t>
            </a:r>
            <a:endParaRPr lang="en-GB"/>
          </a:p>
          <a:p>
            <a:endParaRPr lang="en-US"/>
          </a:p>
        </p:txBody>
      </p:sp>
      <p:sp>
        <p:nvSpPr>
          <p:cNvPr id="4" name="Slide Number Placeholder 3"/>
          <p:cNvSpPr>
            <a:spLocks noGrp="1"/>
          </p:cNvSpPr>
          <p:nvPr>
            <p:ph type="sldNum" sz="quarter" idx="5"/>
          </p:nvPr>
        </p:nvSpPr>
        <p:spPr/>
        <p:txBody>
          <a:bodyPr/>
          <a:lstStyle/>
          <a:p>
            <a:fld id="{7127C368-A72D-834B-9058-0BF4458CCC81}" type="slidenum">
              <a:rPr lang="en-US" smtClean="0"/>
              <a:t>6</a:t>
            </a:fld>
            <a:endParaRPr lang="en-US"/>
          </a:p>
        </p:txBody>
      </p:sp>
    </p:spTree>
    <p:extLst>
      <p:ext uri="{BB962C8B-B14F-4D97-AF65-F5344CB8AC3E}">
        <p14:creationId xmlns:p14="http://schemas.microsoft.com/office/powerpoint/2010/main" val="261217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a:t>Delivery notes</a:t>
            </a:r>
            <a:endParaRPr lang="en-US"/>
          </a:p>
          <a:p>
            <a:pPr marL="0" indent="0">
              <a:buNone/>
            </a:pPr>
            <a:r>
              <a:rPr lang="en-GB"/>
              <a:t>Discuss as a class, in pairs or small groups. </a:t>
            </a:r>
            <a:endParaRPr lang="en-GB">
              <a:cs typeface="Segoe UI"/>
            </a:endParaRPr>
          </a:p>
          <a:p>
            <a:pPr marL="0" indent="0">
              <a:buNone/>
            </a:pPr>
            <a:endParaRPr lang="en-GB">
              <a:cs typeface="Segoe UI"/>
            </a:endParaRPr>
          </a:p>
          <a:p>
            <a:pPr marL="0" indent="0">
              <a:buNone/>
            </a:pPr>
            <a:r>
              <a:rPr lang="en-GB" b="1">
                <a:cs typeface="Calibri"/>
              </a:rPr>
              <a:t>Sample answers </a:t>
            </a:r>
          </a:p>
          <a:p>
            <a:pPr marL="0" indent="0">
              <a:buNone/>
            </a:pPr>
            <a:r>
              <a:rPr lang="en-GB" i="1">
                <a:cs typeface="Calibri"/>
              </a:rPr>
              <a:t>What could the Wilsons have done differently? </a:t>
            </a:r>
          </a:p>
          <a:p>
            <a:pPr marL="285750" indent="-285750">
              <a:buFont typeface="Arial"/>
              <a:buChar char="•"/>
            </a:pPr>
            <a:r>
              <a:rPr lang="en-GB">
                <a:cs typeface="Segoe UI"/>
              </a:rPr>
              <a:t>They knew that Isla wanted a banana every day in her school packed lunch – they could have bought five individual bananas instead of a pack of six (this also saves on packaging!)</a:t>
            </a:r>
          </a:p>
          <a:p>
            <a:pPr marL="285750" indent="-285750">
              <a:buFont typeface="Arial"/>
              <a:buChar char="•"/>
            </a:pPr>
            <a:r>
              <a:rPr lang="en-GB">
                <a:cs typeface="Segoe UI"/>
              </a:rPr>
              <a:t>If they did buy the pack of six, one of the other people in the family could have eaten Lana instead of buying a different snack, or they could have used her up in another way (Lana would taste good with natural yogurt, custard or ice cream as a dessert, or made into banana bread or a pancake filling, for example).</a:t>
            </a:r>
          </a:p>
          <a:p>
            <a:pPr marL="0" indent="0">
              <a:buNone/>
            </a:pPr>
            <a:endParaRPr lang="en-GB">
              <a:cs typeface="Segoe UI"/>
            </a:endParaRPr>
          </a:p>
          <a:p>
            <a:endParaRPr lang="en-US"/>
          </a:p>
        </p:txBody>
      </p:sp>
      <p:sp>
        <p:nvSpPr>
          <p:cNvPr id="4" name="Slide Number Placeholder 3"/>
          <p:cNvSpPr>
            <a:spLocks noGrp="1"/>
          </p:cNvSpPr>
          <p:nvPr>
            <p:ph type="sldNum" sz="quarter" idx="5"/>
          </p:nvPr>
        </p:nvSpPr>
        <p:spPr/>
        <p:txBody>
          <a:bodyPr/>
          <a:lstStyle/>
          <a:p>
            <a:fld id="{7127C368-A72D-834B-9058-0BF4458CCC81}" type="slidenum">
              <a:rPr lang="en-US" smtClean="0"/>
              <a:t>7</a:t>
            </a:fld>
            <a:endParaRPr lang="en-US"/>
          </a:p>
        </p:txBody>
      </p:sp>
    </p:spTree>
    <p:extLst>
      <p:ext uri="{BB962C8B-B14F-4D97-AF65-F5344CB8AC3E}">
        <p14:creationId xmlns:p14="http://schemas.microsoft.com/office/powerpoint/2010/main" val="4036089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a:cs typeface="Segoe UI"/>
              </a:rPr>
              <a:t>Delivery notes</a:t>
            </a:r>
          </a:p>
          <a:p>
            <a:r>
              <a:rPr lang="en-GB"/>
              <a:t>Read the learning objectives and outcomes. Explain that some questions at the end of the lesson will help pupils to reflect on their learning.</a:t>
            </a:r>
            <a:endParaRPr lang="en-GB">
              <a:cs typeface="Segoe UI"/>
            </a:endParaRPr>
          </a:p>
          <a:p>
            <a:endParaRPr lang="en-US"/>
          </a:p>
        </p:txBody>
      </p:sp>
      <p:sp>
        <p:nvSpPr>
          <p:cNvPr id="4" name="Slide Number Placeholder 3"/>
          <p:cNvSpPr>
            <a:spLocks noGrp="1"/>
          </p:cNvSpPr>
          <p:nvPr>
            <p:ph type="sldNum" sz="quarter" idx="5"/>
          </p:nvPr>
        </p:nvSpPr>
        <p:spPr/>
        <p:txBody>
          <a:bodyPr/>
          <a:lstStyle/>
          <a:p>
            <a:fld id="{7127C368-A72D-834B-9058-0BF4458CCC81}" type="slidenum">
              <a:rPr lang="en-US" smtClean="0"/>
              <a:t>8</a:t>
            </a:fld>
            <a:endParaRPr lang="en-US"/>
          </a:p>
        </p:txBody>
      </p:sp>
    </p:spTree>
    <p:extLst>
      <p:ext uri="{BB962C8B-B14F-4D97-AF65-F5344CB8AC3E}">
        <p14:creationId xmlns:p14="http://schemas.microsoft.com/office/powerpoint/2010/main" val="142157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a:t>Delivery notes</a:t>
            </a:r>
          </a:p>
          <a:p>
            <a:pPr>
              <a:buNone/>
            </a:pPr>
            <a:r>
              <a:rPr lang="en-GB">
                <a:cs typeface="Segoe UI"/>
              </a:rPr>
              <a:t>Share the information in the speech bubbles.</a:t>
            </a:r>
          </a:p>
          <a:p>
            <a:pPr>
              <a:buNone/>
            </a:pPr>
            <a:r>
              <a:rPr lang="en-GB">
                <a:cs typeface="Segoe UI"/>
              </a:rPr>
              <a:t>Ask pupils what they think food waste is.</a:t>
            </a:r>
          </a:p>
          <a:p>
            <a:pPr>
              <a:buNone/>
            </a:pPr>
            <a:endParaRPr lang="en-GB">
              <a:cs typeface="Segoe UI"/>
            </a:endParaRPr>
          </a:p>
          <a:p>
            <a:endParaRPr lang="en-US"/>
          </a:p>
        </p:txBody>
      </p:sp>
      <p:sp>
        <p:nvSpPr>
          <p:cNvPr id="4" name="Slide Number Placeholder 3"/>
          <p:cNvSpPr>
            <a:spLocks noGrp="1"/>
          </p:cNvSpPr>
          <p:nvPr>
            <p:ph type="sldNum" sz="quarter" idx="5"/>
          </p:nvPr>
        </p:nvSpPr>
        <p:spPr/>
        <p:txBody>
          <a:bodyPr/>
          <a:lstStyle/>
          <a:p>
            <a:fld id="{7127C368-A72D-834B-9058-0BF4458CCC81}" type="slidenum">
              <a:rPr lang="en-US" smtClean="0"/>
              <a:t>9</a:t>
            </a:fld>
            <a:endParaRPr lang="en-US"/>
          </a:p>
        </p:txBody>
      </p:sp>
    </p:spTree>
    <p:extLst>
      <p:ext uri="{BB962C8B-B14F-4D97-AF65-F5344CB8AC3E}">
        <p14:creationId xmlns:p14="http://schemas.microsoft.com/office/powerpoint/2010/main" val="1690659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a:cs typeface="Calibri"/>
              </a:rPr>
              <a:t>Delivery notes</a:t>
            </a:r>
          </a:p>
          <a:p>
            <a:pPr marL="0" indent="0">
              <a:buNone/>
            </a:pPr>
            <a:r>
              <a:rPr lang="en-GB">
                <a:cs typeface="Calibri"/>
              </a:rPr>
              <a:t>Run through these speech bubbles then ask pupils to work in pairs or small groups to come up with solutions.</a:t>
            </a:r>
          </a:p>
          <a:p>
            <a:pPr marL="0" indent="0">
              <a:buNone/>
            </a:pPr>
            <a:endParaRPr lang="en-GB">
              <a:cs typeface="Segoe UI"/>
            </a:endParaRPr>
          </a:p>
          <a:p>
            <a:pPr marL="0" indent="0">
              <a:buNone/>
            </a:pPr>
            <a:r>
              <a:rPr lang="en-GB">
                <a:cs typeface="Calibri"/>
              </a:rPr>
              <a:t>For example:</a:t>
            </a:r>
          </a:p>
          <a:p>
            <a:pPr marL="285750" indent="-285750">
              <a:buFont typeface="Arial" panose="020B0604020202020204" pitchFamily="34" charset="0"/>
              <a:buChar char="•"/>
            </a:pPr>
            <a:r>
              <a:rPr lang="en-GB">
                <a:cs typeface="Calibri"/>
              </a:rPr>
              <a:t>Keep your kitchen storage tidy so you know what you have, and keep things that need to be used first at the front.</a:t>
            </a:r>
          </a:p>
          <a:p>
            <a:pPr marL="285750" indent="-285750">
              <a:buFont typeface="Arial" panose="020B0604020202020204" pitchFamily="34" charset="0"/>
              <a:buChar char="•"/>
            </a:pPr>
            <a:r>
              <a:rPr lang="en-GB">
                <a:cs typeface="Segoe UI"/>
              </a:rPr>
              <a:t>Plan what you'll eat and write a shopping list.</a:t>
            </a:r>
          </a:p>
          <a:p>
            <a:pPr marL="285750" indent="-285750">
              <a:buFont typeface="Arial" panose="020B0604020202020204" pitchFamily="34" charset="0"/>
              <a:buChar char="•"/>
            </a:pPr>
            <a:r>
              <a:rPr lang="en-GB">
                <a:cs typeface="Segoe UI"/>
              </a:rPr>
              <a:t>Before you shop, check what you already have.</a:t>
            </a:r>
          </a:p>
          <a:p>
            <a:pPr marL="285750" indent="-285750">
              <a:buFont typeface="Arial" panose="020B0604020202020204" pitchFamily="34" charset="0"/>
              <a:buChar char="•"/>
            </a:pPr>
            <a:r>
              <a:rPr lang="en-GB">
                <a:cs typeface="Calibri"/>
              </a:rPr>
              <a:t>Before you shop, work out (or read from the recipe) how much you'll need of each item or ingredient, so you only buy what you need.</a:t>
            </a:r>
          </a:p>
          <a:p>
            <a:pPr marL="0" indent="0">
              <a:buNone/>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7127C368-A72D-834B-9058-0BF4458CCC81}" type="slidenum">
              <a:rPr lang="en-US" smtClean="0"/>
              <a:t>10</a:t>
            </a:fld>
            <a:endParaRPr lang="en-US"/>
          </a:p>
        </p:txBody>
      </p:sp>
    </p:spTree>
    <p:extLst>
      <p:ext uri="{BB962C8B-B14F-4D97-AF65-F5344CB8AC3E}">
        <p14:creationId xmlns:p14="http://schemas.microsoft.com/office/powerpoint/2010/main" val="1537000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latin typeface="Calibri"/>
                <a:cs typeface="Calibri"/>
              </a:rPr>
              <a:t>Delivery notes</a:t>
            </a:r>
          </a:p>
          <a:p>
            <a:pPr>
              <a:buNone/>
            </a:pPr>
            <a:r>
              <a:rPr lang="en-US">
                <a:latin typeface="Calibri"/>
                <a:cs typeface="Calibri"/>
              </a:rPr>
              <a:t>Read the information on the slide. You may wish to discuss what pupils already know about how climate change is already affecting people around the world, including in the UK.</a:t>
            </a:r>
          </a:p>
          <a:p>
            <a:endParaRPr lang="en-US"/>
          </a:p>
        </p:txBody>
      </p:sp>
      <p:sp>
        <p:nvSpPr>
          <p:cNvPr id="4" name="Slide Number Placeholder 3"/>
          <p:cNvSpPr>
            <a:spLocks noGrp="1"/>
          </p:cNvSpPr>
          <p:nvPr>
            <p:ph type="sldNum" sz="quarter" idx="5"/>
          </p:nvPr>
        </p:nvSpPr>
        <p:spPr/>
        <p:txBody>
          <a:bodyPr/>
          <a:lstStyle/>
          <a:p>
            <a:fld id="{7127C368-A72D-834B-9058-0BF4458CCC81}" type="slidenum">
              <a:rPr lang="en-US" smtClean="0"/>
              <a:t>11</a:t>
            </a:fld>
            <a:endParaRPr lang="en-US"/>
          </a:p>
        </p:txBody>
      </p:sp>
    </p:spTree>
    <p:extLst>
      <p:ext uri="{BB962C8B-B14F-4D97-AF65-F5344CB8AC3E}">
        <p14:creationId xmlns:p14="http://schemas.microsoft.com/office/powerpoint/2010/main" val="3917450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a:t>Delivery notes</a:t>
            </a:r>
          </a:p>
          <a:p>
            <a:pPr marL="0" indent="0">
              <a:buNone/>
            </a:pPr>
            <a:r>
              <a:rPr lang="en-GB">
                <a:cs typeface="Calibri"/>
              </a:rPr>
              <a:t>Allow pupils to share their ideas, then click to reveal our sample answers. </a:t>
            </a:r>
          </a:p>
          <a:p>
            <a:pPr marL="0" indent="0">
              <a:buNone/>
            </a:pPr>
            <a:endParaRPr lang="en-GB">
              <a:cs typeface="Segoe UI"/>
            </a:endParaRPr>
          </a:p>
          <a:p>
            <a:r>
              <a:rPr lang="en-GB" b="1">
                <a:cs typeface="Calibri"/>
              </a:rPr>
              <a:t>Support: </a:t>
            </a:r>
            <a:r>
              <a:rPr lang="en-GB">
                <a:cs typeface="Calibri"/>
              </a:rPr>
              <a:t>define inedible food as food that cannot be eaten.</a:t>
            </a:r>
            <a:endParaRPr lang="en-GB" b="1">
              <a:cs typeface="Segoe UI"/>
            </a:endParaRPr>
          </a:p>
          <a:p>
            <a:endParaRPr lang="en-US"/>
          </a:p>
        </p:txBody>
      </p:sp>
      <p:sp>
        <p:nvSpPr>
          <p:cNvPr id="4" name="Slide Number Placeholder 3"/>
          <p:cNvSpPr>
            <a:spLocks noGrp="1"/>
          </p:cNvSpPr>
          <p:nvPr>
            <p:ph type="sldNum" sz="quarter" idx="5"/>
          </p:nvPr>
        </p:nvSpPr>
        <p:spPr/>
        <p:txBody>
          <a:bodyPr/>
          <a:lstStyle/>
          <a:p>
            <a:fld id="{7127C368-A72D-834B-9058-0BF4458CCC81}" type="slidenum">
              <a:rPr lang="en-US" smtClean="0"/>
              <a:t>12</a:t>
            </a:fld>
            <a:endParaRPr lang="en-US"/>
          </a:p>
        </p:txBody>
      </p:sp>
    </p:spTree>
    <p:extLst>
      <p:ext uri="{BB962C8B-B14F-4D97-AF65-F5344CB8AC3E}">
        <p14:creationId xmlns:p14="http://schemas.microsoft.com/office/powerpoint/2010/main" val="1483626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a:cs typeface="Calibri"/>
              </a:rPr>
              <a:t>Delivery notes</a:t>
            </a:r>
          </a:p>
          <a:p>
            <a:pPr marL="0" indent="0">
              <a:buNone/>
            </a:pPr>
            <a:r>
              <a:rPr lang="en-GB">
                <a:cs typeface="Calibri"/>
              </a:rPr>
              <a:t>Run through the information on the slide. </a:t>
            </a:r>
          </a:p>
          <a:p>
            <a:pPr marL="0" indent="0">
              <a:buNone/>
            </a:pPr>
            <a:endParaRPr lang="en-GB">
              <a:cs typeface="Segoe UI"/>
            </a:endParaRPr>
          </a:p>
          <a:p>
            <a:pPr marL="0" indent="0">
              <a:buNone/>
            </a:pPr>
            <a:r>
              <a:rPr lang="en-GB">
                <a:cs typeface="Calibri"/>
              </a:rPr>
              <a:t>Use the questions to help pupils explore the choices they have when they buy loose fruit and vegetables, for example quantity, size, ripeness, colour or texture.</a:t>
            </a:r>
          </a:p>
          <a:p>
            <a:endParaRPr lang="en-US"/>
          </a:p>
        </p:txBody>
      </p:sp>
      <p:sp>
        <p:nvSpPr>
          <p:cNvPr id="4" name="Slide Number Placeholder 3"/>
          <p:cNvSpPr>
            <a:spLocks noGrp="1"/>
          </p:cNvSpPr>
          <p:nvPr>
            <p:ph type="sldNum" sz="quarter" idx="5"/>
          </p:nvPr>
        </p:nvSpPr>
        <p:spPr/>
        <p:txBody>
          <a:bodyPr/>
          <a:lstStyle/>
          <a:p>
            <a:fld id="{7127C368-A72D-834B-9058-0BF4458CCC81}" type="slidenum">
              <a:rPr lang="en-US" smtClean="0"/>
              <a:t>13</a:t>
            </a:fld>
            <a:endParaRPr lang="en-US"/>
          </a:p>
        </p:txBody>
      </p:sp>
    </p:spTree>
    <p:extLst>
      <p:ext uri="{BB962C8B-B14F-4D97-AF65-F5344CB8AC3E}">
        <p14:creationId xmlns:p14="http://schemas.microsoft.com/office/powerpoint/2010/main" val="1677433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9D47006-DAA3-8290-EA82-395AE2AACC1E}"/>
              </a:ext>
            </a:extLst>
          </p:cNvPr>
          <p:cNvSpPr>
            <a:spLocks noGrp="1"/>
          </p:cNvSpPr>
          <p:nvPr>
            <p:ph type="body" sz="quarter" idx="10"/>
          </p:nvPr>
        </p:nvSpPr>
        <p:spPr>
          <a:xfrm>
            <a:off x="1053885" y="6757261"/>
            <a:ext cx="4835740" cy="1504089"/>
          </a:xfrm>
          <a:prstGeom prst="rect">
            <a:avLst/>
          </a:prstGeom>
        </p:spPr>
        <p:txBody>
          <a:bodyPr/>
          <a:lstStyle>
            <a:lvl1pPr>
              <a:defRPr sz="2800">
                <a:solidFill>
                  <a:srgbClr val="00522C"/>
                </a:solidFill>
                <a:latin typeface="Century Gothic" panose="020B0502020202020204" pitchFamily="34" charset="0"/>
              </a:defRPr>
            </a:lvl1pPr>
            <a:lvl2pPr>
              <a:defRPr>
                <a:solidFill>
                  <a:srgbClr val="00522C"/>
                </a:solidFill>
                <a:latin typeface="Century Gothic" panose="020B0502020202020204" pitchFamily="34" charset="0"/>
              </a:defRPr>
            </a:lvl2pPr>
            <a:lvl3pPr>
              <a:defRPr>
                <a:solidFill>
                  <a:srgbClr val="00522C"/>
                </a:solidFill>
                <a:latin typeface="Century Gothic" panose="020B0502020202020204" pitchFamily="34" charset="0"/>
              </a:defRPr>
            </a:lvl3pPr>
            <a:lvl4pPr>
              <a:defRPr>
                <a:solidFill>
                  <a:srgbClr val="00522C"/>
                </a:solidFill>
                <a:latin typeface="Century Gothic" panose="020B0502020202020204" pitchFamily="34" charset="0"/>
              </a:defRPr>
            </a:lvl4pPr>
            <a:lvl5pPr>
              <a:defRPr>
                <a:solidFill>
                  <a:srgbClr val="00522C"/>
                </a:solidFill>
                <a:latin typeface="Century Gothic" panose="020B0502020202020204" pitchFamily="34" charset="0"/>
              </a:defRPr>
            </a:lvl5pPr>
          </a:lstStyle>
          <a:p>
            <a:pPr lvl="0"/>
            <a:r>
              <a:rPr lang="en-GB"/>
              <a:t>Click to edit Master text styles</a:t>
            </a:r>
            <a:endParaRPr lang="en-US"/>
          </a:p>
        </p:txBody>
      </p:sp>
    </p:spTree>
    <p:extLst>
      <p:ext uri="{BB962C8B-B14F-4D97-AF65-F5344CB8AC3E}">
        <p14:creationId xmlns:p14="http://schemas.microsoft.com/office/powerpoint/2010/main" val="388180236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C227-D31D-3E74-9F03-0AF6667FB115}"/>
              </a:ext>
            </a:extLst>
          </p:cNvPr>
          <p:cNvSpPr>
            <a:spLocks noGrp="1"/>
          </p:cNvSpPr>
          <p:nvPr>
            <p:ph type="title"/>
          </p:nvPr>
        </p:nvSpPr>
        <p:spPr>
          <a:xfrm>
            <a:off x="1332854" y="1317356"/>
            <a:ext cx="13545519" cy="936894"/>
          </a:xfrm>
          <a:prstGeom prst="rect">
            <a:avLst/>
          </a:prstGeom>
        </p:spPr>
        <p:txBody>
          <a:bodyPr/>
          <a:lstStyle>
            <a:lvl1pPr>
              <a:defRPr b="1">
                <a:solidFill>
                  <a:srgbClr val="00522C"/>
                </a:solidFill>
                <a:latin typeface="Century Gothic" panose="020B0502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C88EA3-A81A-7276-D5AD-6677C9DE5D90}"/>
              </a:ext>
            </a:extLst>
          </p:cNvPr>
          <p:cNvSpPr>
            <a:spLocks noGrp="1"/>
          </p:cNvSpPr>
          <p:nvPr>
            <p:ph sz="half" idx="1"/>
          </p:nvPr>
        </p:nvSpPr>
        <p:spPr>
          <a:xfrm>
            <a:off x="1332854" y="2433639"/>
            <a:ext cx="13545519" cy="1313172"/>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BB8C5BA-9DA8-1242-AF20-04F3EE4FD332}"/>
              </a:ext>
            </a:extLst>
          </p:cNvPr>
          <p:cNvSpPr>
            <a:spLocks noGrp="1"/>
          </p:cNvSpPr>
          <p:nvPr>
            <p:ph sz="half" idx="2"/>
          </p:nvPr>
        </p:nvSpPr>
        <p:spPr>
          <a:xfrm>
            <a:off x="1332854" y="4212956"/>
            <a:ext cx="4019731" cy="1184234"/>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3675EBF7-1130-4D06-9F1E-9D0D56F38978}"/>
              </a:ext>
            </a:extLst>
          </p:cNvPr>
          <p:cNvSpPr>
            <a:spLocks noGrp="1"/>
          </p:cNvSpPr>
          <p:nvPr>
            <p:ph sz="half" idx="10"/>
          </p:nvPr>
        </p:nvSpPr>
        <p:spPr>
          <a:xfrm>
            <a:off x="6118928" y="4198688"/>
            <a:ext cx="4019731" cy="1184234"/>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3">
            <a:extLst>
              <a:ext uri="{FF2B5EF4-FFF2-40B4-BE49-F238E27FC236}">
                <a16:creationId xmlns:a16="http://schemas.microsoft.com/office/drawing/2014/main" id="{E1043520-60EE-EBDD-5DB3-81DFE54ECFA2}"/>
              </a:ext>
            </a:extLst>
          </p:cNvPr>
          <p:cNvSpPr>
            <a:spLocks noGrp="1"/>
          </p:cNvSpPr>
          <p:nvPr>
            <p:ph sz="half" idx="11"/>
          </p:nvPr>
        </p:nvSpPr>
        <p:spPr>
          <a:xfrm>
            <a:off x="3014294" y="6283366"/>
            <a:ext cx="4019731" cy="1184234"/>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3">
            <a:extLst>
              <a:ext uri="{FF2B5EF4-FFF2-40B4-BE49-F238E27FC236}">
                <a16:creationId xmlns:a16="http://schemas.microsoft.com/office/drawing/2014/main" id="{1957E87B-14B5-5305-4D89-C82C97698949}"/>
              </a:ext>
            </a:extLst>
          </p:cNvPr>
          <p:cNvSpPr>
            <a:spLocks noGrp="1"/>
          </p:cNvSpPr>
          <p:nvPr>
            <p:ph sz="half" idx="12"/>
          </p:nvPr>
        </p:nvSpPr>
        <p:spPr>
          <a:xfrm>
            <a:off x="7796207" y="6283366"/>
            <a:ext cx="4019731" cy="1184234"/>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3">
            <a:extLst>
              <a:ext uri="{FF2B5EF4-FFF2-40B4-BE49-F238E27FC236}">
                <a16:creationId xmlns:a16="http://schemas.microsoft.com/office/drawing/2014/main" id="{576EB350-695B-CEAE-83FE-DC05A3C1FDA3}"/>
              </a:ext>
            </a:extLst>
          </p:cNvPr>
          <p:cNvSpPr>
            <a:spLocks noGrp="1"/>
          </p:cNvSpPr>
          <p:nvPr>
            <p:ph sz="half" idx="13"/>
          </p:nvPr>
        </p:nvSpPr>
        <p:spPr>
          <a:xfrm>
            <a:off x="10686332" y="4198688"/>
            <a:ext cx="4019731" cy="1184234"/>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79949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C227-D31D-3E74-9F03-0AF6667FB115}"/>
              </a:ext>
            </a:extLst>
          </p:cNvPr>
          <p:cNvSpPr>
            <a:spLocks noGrp="1"/>
          </p:cNvSpPr>
          <p:nvPr>
            <p:ph type="title"/>
          </p:nvPr>
        </p:nvSpPr>
        <p:spPr>
          <a:xfrm>
            <a:off x="1332854" y="1317356"/>
            <a:ext cx="13545519" cy="936894"/>
          </a:xfrm>
          <a:prstGeom prst="rect">
            <a:avLst/>
          </a:prstGeom>
        </p:spPr>
        <p:txBody>
          <a:bodyPr/>
          <a:lstStyle>
            <a:lvl1pPr>
              <a:defRPr b="1">
                <a:solidFill>
                  <a:srgbClr val="00522C"/>
                </a:solidFill>
                <a:latin typeface="Century Gothic" panose="020B0502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C88EA3-A81A-7276-D5AD-6677C9DE5D90}"/>
              </a:ext>
            </a:extLst>
          </p:cNvPr>
          <p:cNvSpPr>
            <a:spLocks noGrp="1"/>
          </p:cNvSpPr>
          <p:nvPr>
            <p:ph sz="half" idx="1"/>
          </p:nvPr>
        </p:nvSpPr>
        <p:spPr>
          <a:xfrm>
            <a:off x="1332854" y="2433638"/>
            <a:ext cx="6612883" cy="5532491"/>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BB8C5BA-9DA8-1242-AF20-04F3EE4FD332}"/>
              </a:ext>
            </a:extLst>
          </p:cNvPr>
          <p:cNvSpPr>
            <a:spLocks noGrp="1"/>
          </p:cNvSpPr>
          <p:nvPr>
            <p:ph sz="half" idx="2"/>
          </p:nvPr>
        </p:nvSpPr>
        <p:spPr>
          <a:xfrm>
            <a:off x="8404841" y="2433638"/>
            <a:ext cx="6612882" cy="5532491"/>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28768559"/>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C227-D31D-3E74-9F03-0AF6667FB115}"/>
              </a:ext>
            </a:extLst>
          </p:cNvPr>
          <p:cNvSpPr>
            <a:spLocks noGrp="1"/>
          </p:cNvSpPr>
          <p:nvPr>
            <p:ph type="title"/>
          </p:nvPr>
        </p:nvSpPr>
        <p:spPr>
          <a:xfrm>
            <a:off x="1332854" y="1317356"/>
            <a:ext cx="13545519" cy="936894"/>
          </a:xfrm>
          <a:prstGeom prst="rect">
            <a:avLst/>
          </a:prstGeom>
        </p:spPr>
        <p:txBody>
          <a:bodyPr/>
          <a:lstStyle>
            <a:lvl1pPr>
              <a:defRPr b="1">
                <a:solidFill>
                  <a:srgbClr val="00522C"/>
                </a:solidFill>
                <a:latin typeface="Century Gothic" panose="020B0502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C88EA3-A81A-7276-D5AD-6677C9DE5D90}"/>
              </a:ext>
            </a:extLst>
          </p:cNvPr>
          <p:cNvSpPr>
            <a:spLocks noGrp="1"/>
          </p:cNvSpPr>
          <p:nvPr>
            <p:ph sz="half" idx="1"/>
          </p:nvPr>
        </p:nvSpPr>
        <p:spPr>
          <a:xfrm>
            <a:off x="1332854" y="2433639"/>
            <a:ext cx="6612883" cy="2138362"/>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BB8C5BA-9DA8-1242-AF20-04F3EE4FD332}"/>
              </a:ext>
            </a:extLst>
          </p:cNvPr>
          <p:cNvSpPr>
            <a:spLocks noGrp="1"/>
          </p:cNvSpPr>
          <p:nvPr>
            <p:ph sz="half" idx="2"/>
          </p:nvPr>
        </p:nvSpPr>
        <p:spPr>
          <a:xfrm>
            <a:off x="8404841" y="2433639"/>
            <a:ext cx="6612882" cy="2138362"/>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2">
            <a:extLst>
              <a:ext uri="{FF2B5EF4-FFF2-40B4-BE49-F238E27FC236}">
                <a16:creationId xmlns:a16="http://schemas.microsoft.com/office/drawing/2014/main" id="{6591B05C-528B-5604-7D7C-630407A3223A}"/>
              </a:ext>
            </a:extLst>
          </p:cNvPr>
          <p:cNvSpPr>
            <a:spLocks noGrp="1"/>
          </p:cNvSpPr>
          <p:nvPr>
            <p:ph sz="half" idx="10"/>
          </p:nvPr>
        </p:nvSpPr>
        <p:spPr>
          <a:xfrm>
            <a:off x="1332854" y="5032059"/>
            <a:ext cx="6612883" cy="2138362"/>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3">
            <a:extLst>
              <a:ext uri="{FF2B5EF4-FFF2-40B4-BE49-F238E27FC236}">
                <a16:creationId xmlns:a16="http://schemas.microsoft.com/office/drawing/2014/main" id="{383E6EA5-256A-BAA0-95A8-9DE428AE6ED4}"/>
              </a:ext>
            </a:extLst>
          </p:cNvPr>
          <p:cNvSpPr>
            <a:spLocks noGrp="1"/>
          </p:cNvSpPr>
          <p:nvPr>
            <p:ph sz="half" idx="11"/>
          </p:nvPr>
        </p:nvSpPr>
        <p:spPr>
          <a:xfrm>
            <a:off x="8404841" y="5032059"/>
            <a:ext cx="6612882" cy="2138362"/>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449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C227-D31D-3E74-9F03-0AF6667FB115}"/>
              </a:ext>
            </a:extLst>
          </p:cNvPr>
          <p:cNvSpPr>
            <a:spLocks noGrp="1"/>
          </p:cNvSpPr>
          <p:nvPr>
            <p:ph type="title"/>
          </p:nvPr>
        </p:nvSpPr>
        <p:spPr>
          <a:xfrm>
            <a:off x="1332854" y="1317356"/>
            <a:ext cx="13545519" cy="936894"/>
          </a:xfrm>
          <a:prstGeom prst="rect">
            <a:avLst/>
          </a:prstGeom>
        </p:spPr>
        <p:txBody>
          <a:bodyPr/>
          <a:lstStyle>
            <a:lvl1pPr>
              <a:defRPr b="1">
                <a:solidFill>
                  <a:srgbClr val="00522C"/>
                </a:solidFill>
                <a:latin typeface="Century Gothic" panose="020B0502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C88EA3-A81A-7276-D5AD-6677C9DE5D90}"/>
              </a:ext>
            </a:extLst>
          </p:cNvPr>
          <p:cNvSpPr>
            <a:spLocks noGrp="1"/>
          </p:cNvSpPr>
          <p:nvPr>
            <p:ph sz="half" idx="1"/>
          </p:nvPr>
        </p:nvSpPr>
        <p:spPr>
          <a:xfrm>
            <a:off x="1332854" y="2433638"/>
            <a:ext cx="6612883" cy="5532491"/>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BB8C5BA-9DA8-1242-AF20-04F3EE4FD332}"/>
              </a:ext>
            </a:extLst>
          </p:cNvPr>
          <p:cNvSpPr>
            <a:spLocks noGrp="1"/>
          </p:cNvSpPr>
          <p:nvPr>
            <p:ph sz="half" idx="2"/>
          </p:nvPr>
        </p:nvSpPr>
        <p:spPr>
          <a:xfrm>
            <a:off x="8404841" y="2433638"/>
            <a:ext cx="6612882" cy="5532491"/>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51021367"/>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C227-D31D-3E74-9F03-0AF6667FB115}"/>
              </a:ext>
            </a:extLst>
          </p:cNvPr>
          <p:cNvSpPr>
            <a:spLocks noGrp="1"/>
          </p:cNvSpPr>
          <p:nvPr>
            <p:ph type="title"/>
          </p:nvPr>
        </p:nvSpPr>
        <p:spPr>
          <a:xfrm>
            <a:off x="1332854" y="1317356"/>
            <a:ext cx="13545519" cy="936894"/>
          </a:xfrm>
          <a:prstGeom prst="rect">
            <a:avLst/>
          </a:prstGeom>
        </p:spPr>
        <p:txBody>
          <a:bodyPr/>
          <a:lstStyle>
            <a:lvl1pPr>
              <a:defRPr b="1">
                <a:solidFill>
                  <a:srgbClr val="00522C"/>
                </a:solidFill>
                <a:latin typeface="Century Gothic" panose="020B0502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C88EA3-A81A-7276-D5AD-6677C9DE5D90}"/>
              </a:ext>
            </a:extLst>
          </p:cNvPr>
          <p:cNvSpPr>
            <a:spLocks noGrp="1"/>
          </p:cNvSpPr>
          <p:nvPr>
            <p:ph sz="half" idx="1"/>
          </p:nvPr>
        </p:nvSpPr>
        <p:spPr>
          <a:xfrm>
            <a:off x="1332854" y="2433638"/>
            <a:ext cx="6612883" cy="5532491"/>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BB8C5BA-9DA8-1242-AF20-04F3EE4FD332}"/>
              </a:ext>
            </a:extLst>
          </p:cNvPr>
          <p:cNvSpPr>
            <a:spLocks noGrp="1"/>
          </p:cNvSpPr>
          <p:nvPr>
            <p:ph sz="half" idx="2"/>
          </p:nvPr>
        </p:nvSpPr>
        <p:spPr>
          <a:xfrm>
            <a:off x="8404841" y="2433638"/>
            <a:ext cx="6612882" cy="5532491"/>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56689907"/>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C227-D31D-3E74-9F03-0AF6667FB115}"/>
              </a:ext>
            </a:extLst>
          </p:cNvPr>
          <p:cNvSpPr>
            <a:spLocks noGrp="1"/>
          </p:cNvSpPr>
          <p:nvPr>
            <p:ph type="title"/>
          </p:nvPr>
        </p:nvSpPr>
        <p:spPr>
          <a:xfrm>
            <a:off x="1332854" y="1317356"/>
            <a:ext cx="13545519" cy="936894"/>
          </a:xfrm>
          <a:prstGeom prst="rect">
            <a:avLst/>
          </a:prstGeom>
        </p:spPr>
        <p:txBody>
          <a:bodyPr/>
          <a:lstStyle>
            <a:lvl1pPr>
              <a:defRPr b="1">
                <a:solidFill>
                  <a:srgbClr val="004EB3"/>
                </a:solidFill>
                <a:latin typeface="Century Gothic" panose="020B0502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C88EA3-A81A-7276-D5AD-6677C9DE5D90}"/>
              </a:ext>
            </a:extLst>
          </p:cNvPr>
          <p:cNvSpPr>
            <a:spLocks noGrp="1"/>
          </p:cNvSpPr>
          <p:nvPr>
            <p:ph sz="half" idx="1"/>
          </p:nvPr>
        </p:nvSpPr>
        <p:spPr>
          <a:xfrm>
            <a:off x="1332854" y="2433638"/>
            <a:ext cx="6612883" cy="5532491"/>
          </a:xfrm>
          <a:prstGeom prst="rect">
            <a:avLst/>
          </a:prstGeom>
        </p:spPr>
        <p:txBody>
          <a:bodyPr/>
          <a:lstStyle>
            <a:lvl1pPr marL="0" indent="0">
              <a:buFontTx/>
              <a:buNone/>
              <a:defRPr>
                <a:solidFill>
                  <a:srgbClr val="004EB3"/>
                </a:solidFill>
                <a:latin typeface="Century Gothic" panose="020B0502020202020204" pitchFamily="34" charset="0"/>
              </a:defRPr>
            </a:lvl1pPr>
            <a:lvl2pPr marL="457200" indent="0">
              <a:buFontTx/>
              <a:buNone/>
              <a:defRPr>
                <a:solidFill>
                  <a:srgbClr val="004EB3"/>
                </a:solidFill>
                <a:latin typeface="Century Gothic" panose="020B0502020202020204" pitchFamily="34" charset="0"/>
              </a:defRPr>
            </a:lvl2pPr>
            <a:lvl3pPr marL="914400" indent="0">
              <a:buFontTx/>
              <a:buNone/>
              <a:defRPr>
                <a:solidFill>
                  <a:srgbClr val="004EB3"/>
                </a:solidFill>
                <a:latin typeface="Century Gothic" panose="020B0502020202020204" pitchFamily="34" charset="0"/>
              </a:defRPr>
            </a:lvl3pPr>
            <a:lvl4pPr marL="1371600" indent="0">
              <a:buFontTx/>
              <a:buNone/>
              <a:defRPr>
                <a:solidFill>
                  <a:srgbClr val="004EB3"/>
                </a:solidFill>
                <a:latin typeface="Century Gothic" panose="020B0502020202020204" pitchFamily="34" charset="0"/>
              </a:defRPr>
            </a:lvl4pPr>
            <a:lvl5pPr marL="1828800" indent="0">
              <a:buFontTx/>
              <a:buNone/>
              <a:defRPr>
                <a:solidFill>
                  <a:srgbClr val="004EB3"/>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BB8C5BA-9DA8-1242-AF20-04F3EE4FD332}"/>
              </a:ext>
            </a:extLst>
          </p:cNvPr>
          <p:cNvSpPr>
            <a:spLocks noGrp="1"/>
          </p:cNvSpPr>
          <p:nvPr>
            <p:ph sz="half" idx="2"/>
          </p:nvPr>
        </p:nvSpPr>
        <p:spPr>
          <a:xfrm>
            <a:off x="8404841" y="2433638"/>
            <a:ext cx="6612882" cy="5532491"/>
          </a:xfrm>
          <a:prstGeom prst="rect">
            <a:avLst/>
          </a:prstGeom>
        </p:spPr>
        <p:txBody>
          <a:bodyPr/>
          <a:lstStyle>
            <a:lvl1pPr marL="0" indent="0">
              <a:buFontTx/>
              <a:buNone/>
              <a:defRPr>
                <a:solidFill>
                  <a:srgbClr val="004EB3"/>
                </a:solidFill>
                <a:latin typeface="Century Gothic" panose="020B0502020202020204" pitchFamily="34" charset="0"/>
              </a:defRPr>
            </a:lvl1pPr>
            <a:lvl2pPr marL="457200" indent="0">
              <a:buFontTx/>
              <a:buNone/>
              <a:defRPr>
                <a:solidFill>
                  <a:srgbClr val="004EB3"/>
                </a:solidFill>
                <a:latin typeface="Century Gothic" panose="020B0502020202020204" pitchFamily="34" charset="0"/>
              </a:defRPr>
            </a:lvl2pPr>
            <a:lvl3pPr marL="914400" indent="0">
              <a:buFontTx/>
              <a:buNone/>
              <a:defRPr>
                <a:solidFill>
                  <a:srgbClr val="004EB3"/>
                </a:solidFill>
                <a:latin typeface="Century Gothic" panose="020B0502020202020204" pitchFamily="34" charset="0"/>
              </a:defRPr>
            </a:lvl3pPr>
            <a:lvl4pPr marL="1371600" indent="0">
              <a:buFontTx/>
              <a:buNone/>
              <a:defRPr>
                <a:solidFill>
                  <a:srgbClr val="004EB3"/>
                </a:solidFill>
                <a:latin typeface="Century Gothic" panose="020B0502020202020204" pitchFamily="34" charset="0"/>
              </a:defRPr>
            </a:lvl4pPr>
            <a:lvl5pPr marL="1828800" indent="0">
              <a:buFontTx/>
              <a:buNone/>
              <a:defRPr>
                <a:solidFill>
                  <a:srgbClr val="004EB3"/>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26070391"/>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C227-D31D-3E74-9F03-0AF6667FB115}"/>
              </a:ext>
            </a:extLst>
          </p:cNvPr>
          <p:cNvSpPr>
            <a:spLocks noGrp="1"/>
          </p:cNvSpPr>
          <p:nvPr>
            <p:ph type="title"/>
          </p:nvPr>
        </p:nvSpPr>
        <p:spPr>
          <a:xfrm>
            <a:off x="1332854" y="1317356"/>
            <a:ext cx="13545519" cy="936894"/>
          </a:xfrm>
          <a:prstGeom prst="rect">
            <a:avLst/>
          </a:prstGeom>
        </p:spPr>
        <p:txBody>
          <a:bodyPr/>
          <a:lstStyle>
            <a:lvl1pPr>
              <a:defRPr b="1">
                <a:solidFill>
                  <a:srgbClr val="004EB3"/>
                </a:solidFill>
                <a:latin typeface="Century Gothic" panose="020B0502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C88EA3-A81A-7276-D5AD-6677C9DE5D90}"/>
              </a:ext>
            </a:extLst>
          </p:cNvPr>
          <p:cNvSpPr>
            <a:spLocks noGrp="1"/>
          </p:cNvSpPr>
          <p:nvPr>
            <p:ph sz="half" idx="1"/>
          </p:nvPr>
        </p:nvSpPr>
        <p:spPr>
          <a:xfrm>
            <a:off x="1332854" y="2433639"/>
            <a:ext cx="6612883" cy="2138362"/>
          </a:xfrm>
          <a:prstGeom prst="rect">
            <a:avLst/>
          </a:prstGeom>
        </p:spPr>
        <p:txBody>
          <a:bodyPr/>
          <a:lstStyle>
            <a:lvl1pPr marL="0" indent="0">
              <a:buFontTx/>
              <a:buNone/>
              <a:defRPr>
                <a:solidFill>
                  <a:srgbClr val="004EB3"/>
                </a:solidFill>
                <a:latin typeface="Century Gothic" panose="020B0502020202020204" pitchFamily="34" charset="0"/>
              </a:defRPr>
            </a:lvl1pPr>
            <a:lvl2pPr marL="457200" indent="0">
              <a:buFontTx/>
              <a:buNone/>
              <a:defRPr>
                <a:solidFill>
                  <a:srgbClr val="004EB3"/>
                </a:solidFill>
                <a:latin typeface="Century Gothic" panose="020B0502020202020204" pitchFamily="34" charset="0"/>
              </a:defRPr>
            </a:lvl2pPr>
            <a:lvl3pPr marL="914400" indent="0">
              <a:buFontTx/>
              <a:buNone/>
              <a:defRPr>
                <a:solidFill>
                  <a:srgbClr val="004EB3"/>
                </a:solidFill>
                <a:latin typeface="Century Gothic" panose="020B0502020202020204" pitchFamily="34" charset="0"/>
              </a:defRPr>
            </a:lvl3pPr>
            <a:lvl4pPr marL="1371600" indent="0">
              <a:buFontTx/>
              <a:buNone/>
              <a:defRPr>
                <a:solidFill>
                  <a:srgbClr val="004EB3"/>
                </a:solidFill>
                <a:latin typeface="Century Gothic" panose="020B0502020202020204" pitchFamily="34" charset="0"/>
              </a:defRPr>
            </a:lvl4pPr>
            <a:lvl5pPr marL="1828800" indent="0">
              <a:buFontTx/>
              <a:buNone/>
              <a:defRPr>
                <a:solidFill>
                  <a:srgbClr val="004EB3"/>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BB8C5BA-9DA8-1242-AF20-04F3EE4FD332}"/>
              </a:ext>
            </a:extLst>
          </p:cNvPr>
          <p:cNvSpPr>
            <a:spLocks noGrp="1"/>
          </p:cNvSpPr>
          <p:nvPr>
            <p:ph sz="half" idx="2"/>
          </p:nvPr>
        </p:nvSpPr>
        <p:spPr>
          <a:xfrm>
            <a:off x="8404841" y="2433639"/>
            <a:ext cx="6612882" cy="2138362"/>
          </a:xfrm>
          <a:prstGeom prst="rect">
            <a:avLst/>
          </a:prstGeom>
        </p:spPr>
        <p:txBody>
          <a:bodyPr/>
          <a:lstStyle>
            <a:lvl1pPr marL="0" indent="0">
              <a:buFontTx/>
              <a:buNone/>
              <a:defRPr>
                <a:solidFill>
                  <a:srgbClr val="004EB3"/>
                </a:solidFill>
                <a:latin typeface="Century Gothic" panose="020B0502020202020204" pitchFamily="34" charset="0"/>
              </a:defRPr>
            </a:lvl1pPr>
            <a:lvl2pPr marL="457200" indent="0">
              <a:buFontTx/>
              <a:buNone/>
              <a:defRPr>
                <a:solidFill>
                  <a:srgbClr val="004EB3"/>
                </a:solidFill>
                <a:latin typeface="Century Gothic" panose="020B0502020202020204" pitchFamily="34" charset="0"/>
              </a:defRPr>
            </a:lvl2pPr>
            <a:lvl3pPr marL="914400" indent="0">
              <a:buFontTx/>
              <a:buNone/>
              <a:defRPr>
                <a:solidFill>
                  <a:srgbClr val="004EB3"/>
                </a:solidFill>
                <a:latin typeface="Century Gothic" panose="020B0502020202020204" pitchFamily="34" charset="0"/>
              </a:defRPr>
            </a:lvl3pPr>
            <a:lvl4pPr marL="1371600" indent="0">
              <a:buFontTx/>
              <a:buNone/>
              <a:defRPr>
                <a:solidFill>
                  <a:srgbClr val="004EB3"/>
                </a:solidFill>
                <a:latin typeface="Century Gothic" panose="020B0502020202020204" pitchFamily="34" charset="0"/>
              </a:defRPr>
            </a:lvl4pPr>
            <a:lvl5pPr marL="1828800" indent="0">
              <a:buFontTx/>
              <a:buNone/>
              <a:defRPr>
                <a:solidFill>
                  <a:srgbClr val="004EB3"/>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2">
            <a:extLst>
              <a:ext uri="{FF2B5EF4-FFF2-40B4-BE49-F238E27FC236}">
                <a16:creationId xmlns:a16="http://schemas.microsoft.com/office/drawing/2014/main" id="{6591B05C-528B-5604-7D7C-630407A3223A}"/>
              </a:ext>
            </a:extLst>
          </p:cNvPr>
          <p:cNvSpPr>
            <a:spLocks noGrp="1"/>
          </p:cNvSpPr>
          <p:nvPr>
            <p:ph sz="half" idx="10"/>
          </p:nvPr>
        </p:nvSpPr>
        <p:spPr>
          <a:xfrm>
            <a:off x="1332854" y="5032059"/>
            <a:ext cx="6612883" cy="2138362"/>
          </a:xfrm>
          <a:prstGeom prst="rect">
            <a:avLst/>
          </a:prstGeom>
        </p:spPr>
        <p:txBody>
          <a:bodyPr/>
          <a:lstStyle>
            <a:lvl1pPr marL="0" indent="0">
              <a:buFontTx/>
              <a:buNone/>
              <a:defRPr>
                <a:solidFill>
                  <a:srgbClr val="004EB3"/>
                </a:solidFill>
                <a:latin typeface="Century Gothic" panose="020B0502020202020204" pitchFamily="34" charset="0"/>
              </a:defRPr>
            </a:lvl1pPr>
            <a:lvl2pPr marL="457200" indent="0">
              <a:buFontTx/>
              <a:buNone/>
              <a:defRPr>
                <a:solidFill>
                  <a:srgbClr val="004EB3"/>
                </a:solidFill>
                <a:latin typeface="Century Gothic" panose="020B0502020202020204" pitchFamily="34" charset="0"/>
              </a:defRPr>
            </a:lvl2pPr>
            <a:lvl3pPr marL="914400" indent="0">
              <a:buFontTx/>
              <a:buNone/>
              <a:defRPr>
                <a:solidFill>
                  <a:srgbClr val="004EB3"/>
                </a:solidFill>
                <a:latin typeface="Century Gothic" panose="020B0502020202020204" pitchFamily="34" charset="0"/>
              </a:defRPr>
            </a:lvl3pPr>
            <a:lvl4pPr marL="1371600" indent="0">
              <a:buFontTx/>
              <a:buNone/>
              <a:defRPr>
                <a:solidFill>
                  <a:srgbClr val="004EB3"/>
                </a:solidFill>
                <a:latin typeface="Century Gothic" panose="020B0502020202020204" pitchFamily="34" charset="0"/>
              </a:defRPr>
            </a:lvl4pPr>
            <a:lvl5pPr marL="1828800" indent="0">
              <a:buFontTx/>
              <a:buNone/>
              <a:defRPr>
                <a:solidFill>
                  <a:srgbClr val="004EB3"/>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3">
            <a:extLst>
              <a:ext uri="{FF2B5EF4-FFF2-40B4-BE49-F238E27FC236}">
                <a16:creationId xmlns:a16="http://schemas.microsoft.com/office/drawing/2014/main" id="{383E6EA5-256A-BAA0-95A8-9DE428AE6ED4}"/>
              </a:ext>
            </a:extLst>
          </p:cNvPr>
          <p:cNvSpPr>
            <a:spLocks noGrp="1"/>
          </p:cNvSpPr>
          <p:nvPr>
            <p:ph sz="half" idx="11"/>
          </p:nvPr>
        </p:nvSpPr>
        <p:spPr>
          <a:xfrm>
            <a:off x="8404841" y="5032059"/>
            <a:ext cx="6612882" cy="2138362"/>
          </a:xfrm>
          <a:prstGeom prst="rect">
            <a:avLst/>
          </a:prstGeom>
        </p:spPr>
        <p:txBody>
          <a:bodyPr/>
          <a:lstStyle>
            <a:lvl1pPr marL="0" indent="0">
              <a:buFontTx/>
              <a:buNone/>
              <a:defRPr>
                <a:solidFill>
                  <a:srgbClr val="004EB3"/>
                </a:solidFill>
                <a:latin typeface="Century Gothic" panose="020B0502020202020204" pitchFamily="34" charset="0"/>
              </a:defRPr>
            </a:lvl1pPr>
            <a:lvl2pPr marL="457200" indent="0">
              <a:buFontTx/>
              <a:buNone/>
              <a:defRPr>
                <a:solidFill>
                  <a:srgbClr val="004EB3"/>
                </a:solidFill>
                <a:latin typeface="Century Gothic" panose="020B0502020202020204" pitchFamily="34" charset="0"/>
              </a:defRPr>
            </a:lvl2pPr>
            <a:lvl3pPr marL="914400" indent="0">
              <a:buFontTx/>
              <a:buNone/>
              <a:defRPr>
                <a:solidFill>
                  <a:srgbClr val="004EB3"/>
                </a:solidFill>
                <a:latin typeface="Century Gothic" panose="020B0502020202020204" pitchFamily="34" charset="0"/>
              </a:defRPr>
            </a:lvl3pPr>
            <a:lvl4pPr marL="1371600" indent="0">
              <a:buFontTx/>
              <a:buNone/>
              <a:defRPr>
                <a:solidFill>
                  <a:srgbClr val="004EB3"/>
                </a:solidFill>
                <a:latin typeface="Century Gothic" panose="020B0502020202020204" pitchFamily="34" charset="0"/>
              </a:defRPr>
            </a:lvl4pPr>
            <a:lvl5pPr marL="1828800" indent="0">
              <a:buFontTx/>
              <a:buNone/>
              <a:defRPr>
                <a:solidFill>
                  <a:srgbClr val="004EB3"/>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59793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C227-D31D-3E74-9F03-0AF6667FB115}"/>
              </a:ext>
            </a:extLst>
          </p:cNvPr>
          <p:cNvSpPr>
            <a:spLocks noGrp="1"/>
          </p:cNvSpPr>
          <p:nvPr>
            <p:ph type="title"/>
          </p:nvPr>
        </p:nvSpPr>
        <p:spPr>
          <a:xfrm>
            <a:off x="1332854" y="1317356"/>
            <a:ext cx="13545519" cy="936894"/>
          </a:xfrm>
          <a:prstGeom prst="rect">
            <a:avLst/>
          </a:prstGeom>
        </p:spPr>
        <p:txBody>
          <a:bodyPr/>
          <a:lstStyle>
            <a:lvl1pPr>
              <a:defRPr b="1">
                <a:solidFill>
                  <a:srgbClr val="004EB3"/>
                </a:solidFill>
                <a:latin typeface="Century Gothic" panose="020B0502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C88EA3-A81A-7276-D5AD-6677C9DE5D90}"/>
              </a:ext>
            </a:extLst>
          </p:cNvPr>
          <p:cNvSpPr>
            <a:spLocks noGrp="1"/>
          </p:cNvSpPr>
          <p:nvPr>
            <p:ph sz="half" idx="1"/>
          </p:nvPr>
        </p:nvSpPr>
        <p:spPr>
          <a:xfrm>
            <a:off x="1332854" y="2433638"/>
            <a:ext cx="6612883" cy="5532491"/>
          </a:xfrm>
          <a:prstGeom prst="rect">
            <a:avLst/>
          </a:prstGeom>
        </p:spPr>
        <p:txBody>
          <a:bodyPr/>
          <a:lstStyle>
            <a:lvl1pPr marL="0" indent="0">
              <a:buFontTx/>
              <a:buNone/>
              <a:defRPr>
                <a:solidFill>
                  <a:srgbClr val="004EB3"/>
                </a:solidFill>
                <a:latin typeface="Century Gothic" panose="020B0502020202020204" pitchFamily="34" charset="0"/>
              </a:defRPr>
            </a:lvl1pPr>
            <a:lvl2pPr marL="457200" indent="0">
              <a:buFontTx/>
              <a:buNone/>
              <a:defRPr>
                <a:solidFill>
                  <a:srgbClr val="004EB3"/>
                </a:solidFill>
                <a:latin typeface="Century Gothic" panose="020B0502020202020204" pitchFamily="34" charset="0"/>
              </a:defRPr>
            </a:lvl2pPr>
            <a:lvl3pPr marL="914400" indent="0">
              <a:buFontTx/>
              <a:buNone/>
              <a:defRPr>
                <a:solidFill>
                  <a:srgbClr val="004EB3"/>
                </a:solidFill>
                <a:latin typeface="Century Gothic" panose="020B0502020202020204" pitchFamily="34" charset="0"/>
              </a:defRPr>
            </a:lvl3pPr>
            <a:lvl4pPr marL="1371600" indent="0">
              <a:buFontTx/>
              <a:buNone/>
              <a:defRPr>
                <a:solidFill>
                  <a:srgbClr val="004EB3"/>
                </a:solidFill>
                <a:latin typeface="Century Gothic" panose="020B0502020202020204" pitchFamily="34" charset="0"/>
              </a:defRPr>
            </a:lvl4pPr>
            <a:lvl5pPr marL="1828800" indent="0">
              <a:buFontTx/>
              <a:buNone/>
              <a:defRPr>
                <a:solidFill>
                  <a:srgbClr val="004EB3"/>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BB8C5BA-9DA8-1242-AF20-04F3EE4FD332}"/>
              </a:ext>
            </a:extLst>
          </p:cNvPr>
          <p:cNvSpPr>
            <a:spLocks noGrp="1"/>
          </p:cNvSpPr>
          <p:nvPr>
            <p:ph sz="half" idx="2"/>
          </p:nvPr>
        </p:nvSpPr>
        <p:spPr>
          <a:xfrm>
            <a:off x="8404841" y="2433638"/>
            <a:ext cx="6612882" cy="5532491"/>
          </a:xfrm>
          <a:prstGeom prst="rect">
            <a:avLst/>
          </a:prstGeom>
        </p:spPr>
        <p:txBody>
          <a:bodyPr/>
          <a:lstStyle>
            <a:lvl1pPr marL="0" indent="0">
              <a:buFontTx/>
              <a:buNone/>
              <a:defRPr>
                <a:solidFill>
                  <a:srgbClr val="004EB3"/>
                </a:solidFill>
                <a:latin typeface="Century Gothic" panose="020B0502020202020204" pitchFamily="34" charset="0"/>
              </a:defRPr>
            </a:lvl1pPr>
            <a:lvl2pPr marL="457200" indent="0">
              <a:buFontTx/>
              <a:buNone/>
              <a:defRPr>
                <a:solidFill>
                  <a:srgbClr val="004EB3"/>
                </a:solidFill>
                <a:latin typeface="Century Gothic" panose="020B0502020202020204" pitchFamily="34" charset="0"/>
              </a:defRPr>
            </a:lvl2pPr>
            <a:lvl3pPr marL="914400" indent="0">
              <a:buFontTx/>
              <a:buNone/>
              <a:defRPr>
                <a:solidFill>
                  <a:srgbClr val="004EB3"/>
                </a:solidFill>
                <a:latin typeface="Century Gothic" panose="020B0502020202020204" pitchFamily="34" charset="0"/>
              </a:defRPr>
            </a:lvl3pPr>
            <a:lvl4pPr marL="1371600" indent="0">
              <a:buFontTx/>
              <a:buNone/>
              <a:defRPr>
                <a:solidFill>
                  <a:srgbClr val="004EB3"/>
                </a:solidFill>
                <a:latin typeface="Century Gothic" panose="020B0502020202020204" pitchFamily="34" charset="0"/>
              </a:defRPr>
            </a:lvl4pPr>
            <a:lvl5pPr marL="1828800" indent="0">
              <a:buFontTx/>
              <a:buNone/>
              <a:defRPr>
                <a:solidFill>
                  <a:srgbClr val="004EB3"/>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49147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C227-D31D-3E74-9F03-0AF6667FB115}"/>
              </a:ext>
            </a:extLst>
          </p:cNvPr>
          <p:cNvSpPr>
            <a:spLocks noGrp="1"/>
          </p:cNvSpPr>
          <p:nvPr>
            <p:ph type="title"/>
          </p:nvPr>
        </p:nvSpPr>
        <p:spPr>
          <a:xfrm>
            <a:off x="1332854" y="1317356"/>
            <a:ext cx="13545519" cy="936894"/>
          </a:xfrm>
          <a:prstGeom prst="rect">
            <a:avLst/>
          </a:prstGeom>
        </p:spPr>
        <p:txBody>
          <a:bodyPr/>
          <a:lstStyle>
            <a:lvl1pPr>
              <a:defRPr b="1">
                <a:solidFill>
                  <a:srgbClr val="004EB3"/>
                </a:solidFill>
                <a:latin typeface="Century Gothic" panose="020B0502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C88EA3-A81A-7276-D5AD-6677C9DE5D90}"/>
              </a:ext>
            </a:extLst>
          </p:cNvPr>
          <p:cNvSpPr>
            <a:spLocks noGrp="1"/>
          </p:cNvSpPr>
          <p:nvPr>
            <p:ph sz="half" idx="1"/>
          </p:nvPr>
        </p:nvSpPr>
        <p:spPr>
          <a:xfrm>
            <a:off x="1332854" y="2433638"/>
            <a:ext cx="6612883" cy="5532491"/>
          </a:xfrm>
          <a:prstGeom prst="rect">
            <a:avLst/>
          </a:prstGeom>
        </p:spPr>
        <p:txBody>
          <a:bodyPr/>
          <a:lstStyle>
            <a:lvl1pPr marL="0" indent="0">
              <a:buFontTx/>
              <a:buNone/>
              <a:defRPr>
                <a:solidFill>
                  <a:srgbClr val="004EB3"/>
                </a:solidFill>
                <a:latin typeface="Century Gothic" panose="020B0502020202020204" pitchFamily="34" charset="0"/>
              </a:defRPr>
            </a:lvl1pPr>
            <a:lvl2pPr marL="457200" indent="0">
              <a:buFontTx/>
              <a:buNone/>
              <a:defRPr>
                <a:solidFill>
                  <a:srgbClr val="004EB3"/>
                </a:solidFill>
                <a:latin typeface="Century Gothic" panose="020B0502020202020204" pitchFamily="34" charset="0"/>
              </a:defRPr>
            </a:lvl2pPr>
            <a:lvl3pPr marL="914400" indent="0">
              <a:buFontTx/>
              <a:buNone/>
              <a:defRPr>
                <a:solidFill>
                  <a:srgbClr val="004EB3"/>
                </a:solidFill>
                <a:latin typeface="Century Gothic" panose="020B0502020202020204" pitchFamily="34" charset="0"/>
              </a:defRPr>
            </a:lvl3pPr>
            <a:lvl4pPr marL="1371600" indent="0">
              <a:buFontTx/>
              <a:buNone/>
              <a:defRPr>
                <a:solidFill>
                  <a:srgbClr val="004EB3"/>
                </a:solidFill>
                <a:latin typeface="Century Gothic" panose="020B0502020202020204" pitchFamily="34" charset="0"/>
              </a:defRPr>
            </a:lvl4pPr>
            <a:lvl5pPr marL="1828800" indent="0">
              <a:buFontTx/>
              <a:buNone/>
              <a:defRPr>
                <a:solidFill>
                  <a:srgbClr val="004EB3"/>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BB8C5BA-9DA8-1242-AF20-04F3EE4FD332}"/>
              </a:ext>
            </a:extLst>
          </p:cNvPr>
          <p:cNvSpPr>
            <a:spLocks noGrp="1"/>
          </p:cNvSpPr>
          <p:nvPr>
            <p:ph sz="half" idx="2"/>
          </p:nvPr>
        </p:nvSpPr>
        <p:spPr>
          <a:xfrm>
            <a:off x="8404841" y="2433638"/>
            <a:ext cx="6612882" cy="5532491"/>
          </a:xfrm>
          <a:prstGeom prst="rect">
            <a:avLst/>
          </a:prstGeom>
        </p:spPr>
        <p:txBody>
          <a:bodyPr/>
          <a:lstStyle>
            <a:lvl1pPr marL="0" indent="0">
              <a:buFontTx/>
              <a:buNone/>
              <a:defRPr>
                <a:solidFill>
                  <a:srgbClr val="004EB3"/>
                </a:solidFill>
                <a:latin typeface="Century Gothic" panose="020B0502020202020204" pitchFamily="34" charset="0"/>
              </a:defRPr>
            </a:lvl1pPr>
            <a:lvl2pPr marL="457200" indent="0">
              <a:buFontTx/>
              <a:buNone/>
              <a:defRPr>
                <a:solidFill>
                  <a:srgbClr val="004EB3"/>
                </a:solidFill>
                <a:latin typeface="Century Gothic" panose="020B0502020202020204" pitchFamily="34" charset="0"/>
              </a:defRPr>
            </a:lvl2pPr>
            <a:lvl3pPr marL="914400" indent="0">
              <a:buFontTx/>
              <a:buNone/>
              <a:defRPr>
                <a:solidFill>
                  <a:srgbClr val="004EB3"/>
                </a:solidFill>
                <a:latin typeface="Century Gothic" panose="020B0502020202020204" pitchFamily="34" charset="0"/>
              </a:defRPr>
            </a:lvl3pPr>
            <a:lvl4pPr marL="1371600" indent="0">
              <a:buFontTx/>
              <a:buNone/>
              <a:defRPr>
                <a:solidFill>
                  <a:srgbClr val="004EB3"/>
                </a:solidFill>
                <a:latin typeface="Century Gothic" panose="020B0502020202020204" pitchFamily="34" charset="0"/>
              </a:defRPr>
            </a:lvl4pPr>
            <a:lvl5pPr marL="1828800" indent="0">
              <a:buFontTx/>
              <a:buNone/>
              <a:defRPr>
                <a:solidFill>
                  <a:srgbClr val="004EB3"/>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99122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B9B87-3FCA-53C5-C32F-5114C3D72D24}"/>
              </a:ext>
            </a:extLst>
          </p:cNvPr>
          <p:cNvSpPr>
            <a:spLocks noGrp="1"/>
          </p:cNvSpPr>
          <p:nvPr>
            <p:ph type="title"/>
          </p:nvPr>
        </p:nvSpPr>
        <p:spPr>
          <a:xfrm>
            <a:off x="1117600" y="1317356"/>
            <a:ext cx="6600556" cy="936894"/>
          </a:xfrm>
          <a:prstGeom prst="rect">
            <a:avLst/>
          </a:prstGeom>
        </p:spPr>
        <p:txBody>
          <a:bodyPr/>
          <a:lstStyle>
            <a:lvl1pPr>
              <a:defRPr b="1">
                <a:solidFill>
                  <a:srgbClr val="004EB3"/>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727463B-2BB5-F1BF-8043-5AC6A5F6185F}"/>
              </a:ext>
            </a:extLst>
          </p:cNvPr>
          <p:cNvSpPr>
            <a:spLocks noGrp="1"/>
          </p:cNvSpPr>
          <p:nvPr>
            <p:ph idx="1"/>
          </p:nvPr>
        </p:nvSpPr>
        <p:spPr>
          <a:xfrm>
            <a:off x="1117600" y="2727702"/>
            <a:ext cx="6600556" cy="5269423"/>
          </a:xfrm>
          <a:prstGeom prst="rect">
            <a:avLst/>
          </a:prstGeom>
        </p:spPr>
        <p:txBody>
          <a:bodyPr/>
          <a:lstStyle>
            <a:lvl1pPr marL="0" indent="0">
              <a:buFontTx/>
              <a:buNone/>
              <a:defRPr>
                <a:solidFill>
                  <a:srgbClr val="004EB3"/>
                </a:solidFill>
              </a:defRPr>
            </a:lvl1pPr>
            <a:lvl2pPr marL="457200" indent="0">
              <a:buFontTx/>
              <a:buNone/>
              <a:defRPr>
                <a:solidFill>
                  <a:srgbClr val="004EB3"/>
                </a:solidFill>
              </a:defRPr>
            </a:lvl2pPr>
            <a:lvl3pPr marL="914400" indent="0">
              <a:buFontTx/>
              <a:buNone/>
              <a:defRPr>
                <a:solidFill>
                  <a:srgbClr val="004EB3"/>
                </a:solidFill>
              </a:defRPr>
            </a:lvl3pPr>
            <a:lvl4pPr marL="1371600" indent="0">
              <a:buFontTx/>
              <a:buNone/>
              <a:defRPr>
                <a:solidFill>
                  <a:srgbClr val="004EB3"/>
                </a:solidFill>
              </a:defRPr>
            </a:lvl4pPr>
            <a:lvl5pPr marL="1828800" indent="0">
              <a:buFontTx/>
              <a:buNone/>
              <a:defRPr>
                <a:solidFill>
                  <a:srgbClr val="004EB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92932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B9B87-3FCA-53C5-C32F-5114C3D72D24}"/>
              </a:ext>
            </a:extLst>
          </p:cNvPr>
          <p:cNvSpPr>
            <a:spLocks noGrp="1"/>
          </p:cNvSpPr>
          <p:nvPr>
            <p:ph type="title"/>
          </p:nvPr>
        </p:nvSpPr>
        <p:spPr>
          <a:xfrm>
            <a:off x="1117600" y="1317356"/>
            <a:ext cx="6600556" cy="936894"/>
          </a:xfrm>
        </p:spPr>
        <p:txBody>
          <a:bodyPr/>
          <a:lstStyle>
            <a:lvl1pPr>
              <a:defRPr b="1">
                <a:solidFill>
                  <a:srgbClr val="004EB3"/>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727463B-2BB5-F1BF-8043-5AC6A5F6185F}"/>
              </a:ext>
            </a:extLst>
          </p:cNvPr>
          <p:cNvSpPr>
            <a:spLocks noGrp="1"/>
          </p:cNvSpPr>
          <p:nvPr>
            <p:ph idx="1"/>
          </p:nvPr>
        </p:nvSpPr>
        <p:spPr>
          <a:xfrm>
            <a:off x="1117600" y="2727702"/>
            <a:ext cx="6600556" cy="5269423"/>
          </a:xfrm>
        </p:spPr>
        <p:txBody>
          <a:bodyPr/>
          <a:lstStyle>
            <a:lvl1pPr marL="0" indent="0">
              <a:buFontTx/>
              <a:buNone/>
              <a:defRPr>
                <a:solidFill>
                  <a:srgbClr val="004EB3"/>
                </a:solidFill>
              </a:defRPr>
            </a:lvl1pPr>
            <a:lvl2pPr marL="457200" indent="0">
              <a:buFontTx/>
              <a:buNone/>
              <a:defRPr>
                <a:solidFill>
                  <a:srgbClr val="004EB3"/>
                </a:solidFill>
              </a:defRPr>
            </a:lvl2pPr>
            <a:lvl3pPr marL="914400" indent="0">
              <a:buFontTx/>
              <a:buNone/>
              <a:defRPr>
                <a:solidFill>
                  <a:srgbClr val="004EB3"/>
                </a:solidFill>
              </a:defRPr>
            </a:lvl3pPr>
            <a:lvl4pPr marL="1371600" indent="0">
              <a:buFontTx/>
              <a:buNone/>
              <a:defRPr>
                <a:solidFill>
                  <a:srgbClr val="004EB3"/>
                </a:solidFill>
              </a:defRPr>
            </a:lvl4pPr>
            <a:lvl5pPr marL="1828800" indent="0">
              <a:buFontTx/>
              <a:buNone/>
              <a:defRPr>
                <a:solidFill>
                  <a:srgbClr val="004EB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37911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B9B87-3FCA-53C5-C32F-5114C3D72D24}"/>
              </a:ext>
            </a:extLst>
          </p:cNvPr>
          <p:cNvSpPr>
            <a:spLocks noGrp="1"/>
          </p:cNvSpPr>
          <p:nvPr>
            <p:ph type="title"/>
          </p:nvPr>
        </p:nvSpPr>
        <p:spPr>
          <a:xfrm>
            <a:off x="1270860" y="1317356"/>
            <a:ext cx="6447296" cy="936894"/>
          </a:xfrm>
          <a:prstGeom prst="rect">
            <a:avLst/>
          </a:prstGeom>
        </p:spPr>
        <p:txBody>
          <a:bodyPr/>
          <a:lstStyle>
            <a:lvl1pPr>
              <a:defRPr b="1">
                <a:solidFill>
                  <a:srgbClr val="00522C"/>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727463B-2BB5-F1BF-8043-5AC6A5F6185F}"/>
              </a:ext>
            </a:extLst>
          </p:cNvPr>
          <p:cNvSpPr>
            <a:spLocks noGrp="1"/>
          </p:cNvSpPr>
          <p:nvPr>
            <p:ph idx="1"/>
          </p:nvPr>
        </p:nvSpPr>
        <p:spPr>
          <a:xfrm>
            <a:off x="1270860" y="2727702"/>
            <a:ext cx="6447295" cy="5269423"/>
          </a:xfrm>
          <a:prstGeom prst="rect">
            <a:avLst/>
          </a:prstGeom>
        </p:spPr>
        <p:txBody>
          <a:bodyPr/>
          <a:lstStyle>
            <a:lvl1pPr marL="0" indent="0">
              <a:buFontTx/>
              <a:buNone/>
              <a:defRPr>
                <a:solidFill>
                  <a:srgbClr val="00522C"/>
                </a:solidFill>
              </a:defRPr>
            </a:lvl1pPr>
            <a:lvl2pPr marL="457200" indent="0">
              <a:buFontTx/>
              <a:buNone/>
              <a:defRPr>
                <a:solidFill>
                  <a:srgbClr val="00522C"/>
                </a:solidFill>
              </a:defRPr>
            </a:lvl2pPr>
            <a:lvl3pPr marL="914400" indent="0">
              <a:buFontTx/>
              <a:buNone/>
              <a:defRPr>
                <a:solidFill>
                  <a:srgbClr val="00522C"/>
                </a:solidFill>
              </a:defRPr>
            </a:lvl3pPr>
            <a:lvl4pPr marL="1371600" indent="0">
              <a:buFontTx/>
              <a:buNone/>
              <a:defRPr>
                <a:solidFill>
                  <a:srgbClr val="00522C"/>
                </a:solidFill>
              </a:defRPr>
            </a:lvl4pPr>
            <a:lvl5pPr marL="1828800" indent="0">
              <a:buFontTx/>
              <a:buNone/>
              <a:defRPr>
                <a:solidFill>
                  <a:srgbClr val="00522C"/>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83633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B9B87-3FCA-53C5-C32F-5114C3D72D24}"/>
              </a:ext>
            </a:extLst>
          </p:cNvPr>
          <p:cNvSpPr>
            <a:spLocks noGrp="1"/>
          </p:cNvSpPr>
          <p:nvPr>
            <p:ph type="title"/>
          </p:nvPr>
        </p:nvSpPr>
        <p:spPr>
          <a:xfrm>
            <a:off x="1286358" y="1317356"/>
            <a:ext cx="6431798" cy="936894"/>
          </a:xfrm>
          <a:prstGeom prst="rect">
            <a:avLst/>
          </a:prstGeom>
        </p:spPr>
        <p:txBody>
          <a:bodyPr/>
          <a:lstStyle>
            <a:lvl1pPr>
              <a:defRPr b="1">
                <a:solidFill>
                  <a:srgbClr val="F2192F"/>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727463B-2BB5-F1BF-8043-5AC6A5F6185F}"/>
              </a:ext>
            </a:extLst>
          </p:cNvPr>
          <p:cNvSpPr>
            <a:spLocks noGrp="1"/>
          </p:cNvSpPr>
          <p:nvPr>
            <p:ph idx="1"/>
          </p:nvPr>
        </p:nvSpPr>
        <p:spPr>
          <a:xfrm>
            <a:off x="1286358" y="2727702"/>
            <a:ext cx="6431797" cy="5269423"/>
          </a:xfrm>
          <a:prstGeom prst="rect">
            <a:avLst/>
          </a:prstGeom>
        </p:spPr>
        <p:txBody>
          <a:bodyPr/>
          <a:lstStyle>
            <a:lvl1pPr marL="0" indent="0">
              <a:buFontTx/>
              <a:buNone/>
              <a:defRPr>
                <a:solidFill>
                  <a:srgbClr val="F2192F"/>
                </a:solidFill>
              </a:defRPr>
            </a:lvl1pPr>
            <a:lvl2pPr marL="457200" indent="0">
              <a:buFontTx/>
              <a:buNone/>
              <a:defRPr>
                <a:solidFill>
                  <a:srgbClr val="F2192F"/>
                </a:solidFill>
              </a:defRPr>
            </a:lvl2pPr>
            <a:lvl3pPr marL="914400" indent="0">
              <a:buFontTx/>
              <a:buNone/>
              <a:defRPr>
                <a:solidFill>
                  <a:srgbClr val="F2192F"/>
                </a:solidFill>
              </a:defRPr>
            </a:lvl3pPr>
            <a:lvl4pPr marL="1371600" indent="0">
              <a:buFontTx/>
              <a:buNone/>
              <a:defRPr>
                <a:solidFill>
                  <a:srgbClr val="F2192F"/>
                </a:solidFill>
              </a:defRPr>
            </a:lvl4pPr>
            <a:lvl5pPr marL="1828800" indent="0">
              <a:buFontTx/>
              <a:buNone/>
              <a:defRPr>
                <a:solidFill>
                  <a:srgbClr val="F2192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0323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B9B87-3FCA-53C5-C32F-5114C3D72D24}"/>
              </a:ext>
            </a:extLst>
          </p:cNvPr>
          <p:cNvSpPr>
            <a:spLocks noGrp="1"/>
          </p:cNvSpPr>
          <p:nvPr>
            <p:ph type="title"/>
          </p:nvPr>
        </p:nvSpPr>
        <p:spPr>
          <a:xfrm>
            <a:off x="1286358" y="1317356"/>
            <a:ext cx="6431798" cy="936894"/>
          </a:xfrm>
          <a:prstGeom prst="rect">
            <a:avLst/>
          </a:prstGeom>
        </p:spPr>
        <p:txBody>
          <a:bodyPr/>
          <a:lstStyle>
            <a:lvl1pPr>
              <a:defRPr b="1">
                <a:solidFill>
                  <a:srgbClr val="F2192F"/>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727463B-2BB5-F1BF-8043-5AC6A5F6185F}"/>
              </a:ext>
            </a:extLst>
          </p:cNvPr>
          <p:cNvSpPr>
            <a:spLocks noGrp="1"/>
          </p:cNvSpPr>
          <p:nvPr>
            <p:ph idx="1"/>
          </p:nvPr>
        </p:nvSpPr>
        <p:spPr>
          <a:xfrm>
            <a:off x="1286358" y="2727702"/>
            <a:ext cx="6431797" cy="5269423"/>
          </a:xfrm>
          <a:prstGeom prst="rect">
            <a:avLst/>
          </a:prstGeom>
        </p:spPr>
        <p:txBody>
          <a:bodyPr/>
          <a:lstStyle>
            <a:lvl1pPr marL="0" indent="0">
              <a:buFontTx/>
              <a:buNone/>
              <a:defRPr>
                <a:solidFill>
                  <a:srgbClr val="F2192F"/>
                </a:solidFill>
              </a:defRPr>
            </a:lvl1pPr>
            <a:lvl2pPr marL="457200" indent="0">
              <a:buFontTx/>
              <a:buNone/>
              <a:defRPr>
                <a:solidFill>
                  <a:srgbClr val="F2192F"/>
                </a:solidFill>
              </a:defRPr>
            </a:lvl2pPr>
            <a:lvl3pPr marL="914400" indent="0">
              <a:buFontTx/>
              <a:buNone/>
              <a:defRPr>
                <a:solidFill>
                  <a:srgbClr val="F2192F"/>
                </a:solidFill>
              </a:defRPr>
            </a:lvl3pPr>
            <a:lvl4pPr marL="1371600" indent="0">
              <a:buFontTx/>
              <a:buNone/>
              <a:defRPr>
                <a:solidFill>
                  <a:srgbClr val="F2192F"/>
                </a:solidFill>
              </a:defRPr>
            </a:lvl4pPr>
            <a:lvl5pPr marL="1828800" indent="0">
              <a:buFontTx/>
              <a:buNone/>
              <a:defRPr>
                <a:solidFill>
                  <a:srgbClr val="F2192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2">
            <a:extLst>
              <a:ext uri="{FF2B5EF4-FFF2-40B4-BE49-F238E27FC236}">
                <a16:creationId xmlns:a16="http://schemas.microsoft.com/office/drawing/2014/main" id="{F6514D28-188D-474D-B5AD-02B6022C8780}"/>
              </a:ext>
            </a:extLst>
          </p:cNvPr>
          <p:cNvSpPr>
            <a:spLocks noGrp="1"/>
          </p:cNvSpPr>
          <p:nvPr>
            <p:ph idx="10"/>
          </p:nvPr>
        </p:nvSpPr>
        <p:spPr>
          <a:xfrm>
            <a:off x="8539433" y="2727701"/>
            <a:ext cx="6431797" cy="5269423"/>
          </a:xfrm>
          <a:prstGeom prst="rect">
            <a:avLst/>
          </a:prstGeom>
        </p:spPr>
        <p:txBody>
          <a:bodyPr/>
          <a:lstStyle>
            <a:lvl1pPr marL="0" indent="0">
              <a:buFontTx/>
              <a:buNone/>
              <a:defRPr>
                <a:solidFill>
                  <a:srgbClr val="F2192F"/>
                </a:solidFill>
              </a:defRPr>
            </a:lvl1pPr>
            <a:lvl2pPr marL="457200" indent="0">
              <a:buFontTx/>
              <a:buNone/>
              <a:defRPr>
                <a:solidFill>
                  <a:srgbClr val="F2192F"/>
                </a:solidFill>
              </a:defRPr>
            </a:lvl2pPr>
            <a:lvl3pPr marL="914400" indent="0">
              <a:buFontTx/>
              <a:buNone/>
              <a:defRPr>
                <a:solidFill>
                  <a:srgbClr val="F2192F"/>
                </a:solidFill>
              </a:defRPr>
            </a:lvl3pPr>
            <a:lvl4pPr marL="1371600" indent="0">
              <a:buFontTx/>
              <a:buNone/>
              <a:defRPr>
                <a:solidFill>
                  <a:srgbClr val="F2192F"/>
                </a:solidFill>
              </a:defRPr>
            </a:lvl4pPr>
            <a:lvl5pPr marL="1828800" indent="0">
              <a:buFontTx/>
              <a:buNone/>
              <a:defRPr>
                <a:solidFill>
                  <a:srgbClr val="F2192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53752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C227-D31D-3E74-9F03-0AF6667FB115}"/>
              </a:ext>
            </a:extLst>
          </p:cNvPr>
          <p:cNvSpPr>
            <a:spLocks noGrp="1"/>
          </p:cNvSpPr>
          <p:nvPr>
            <p:ph type="title"/>
          </p:nvPr>
        </p:nvSpPr>
        <p:spPr>
          <a:xfrm>
            <a:off x="1332854" y="1317356"/>
            <a:ext cx="13545519" cy="936894"/>
          </a:xfrm>
          <a:prstGeom prst="rect">
            <a:avLst/>
          </a:prstGeom>
        </p:spPr>
        <p:txBody>
          <a:bodyPr/>
          <a:lstStyle>
            <a:lvl1pPr>
              <a:defRPr b="1">
                <a:solidFill>
                  <a:srgbClr val="940400"/>
                </a:solidFill>
                <a:latin typeface="Century Gothic" panose="020B0502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C88EA3-A81A-7276-D5AD-6677C9DE5D90}"/>
              </a:ext>
            </a:extLst>
          </p:cNvPr>
          <p:cNvSpPr>
            <a:spLocks noGrp="1"/>
          </p:cNvSpPr>
          <p:nvPr>
            <p:ph sz="half" idx="1"/>
          </p:nvPr>
        </p:nvSpPr>
        <p:spPr>
          <a:xfrm>
            <a:off x="1332854" y="2433638"/>
            <a:ext cx="6612883" cy="5532491"/>
          </a:xfrm>
          <a:prstGeom prst="rect">
            <a:avLst/>
          </a:prstGeom>
        </p:spPr>
        <p:txBody>
          <a:bodyPr/>
          <a:lstStyle>
            <a:lvl1pPr marL="0" indent="0">
              <a:buFontTx/>
              <a:buNone/>
              <a:defRPr>
                <a:solidFill>
                  <a:srgbClr val="940400"/>
                </a:solidFill>
                <a:latin typeface="Century Gothic" panose="020B0502020202020204" pitchFamily="34" charset="0"/>
              </a:defRPr>
            </a:lvl1pPr>
            <a:lvl2pPr marL="457200" indent="0">
              <a:buFontTx/>
              <a:buNone/>
              <a:defRPr>
                <a:solidFill>
                  <a:srgbClr val="940400"/>
                </a:solidFill>
                <a:latin typeface="Century Gothic" panose="020B0502020202020204" pitchFamily="34" charset="0"/>
              </a:defRPr>
            </a:lvl2pPr>
            <a:lvl3pPr marL="914400" indent="0">
              <a:buFontTx/>
              <a:buNone/>
              <a:defRPr>
                <a:solidFill>
                  <a:srgbClr val="940400"/>
                </a:solidFill>
                <a:latin typeface="Century Gothic" panose="020B0502020202020204" pitchFamily="34" charset="0"/>
              </a:defRPr>
            </a:lvl3pPr>
            <a:lvl4pPr marL="1371600" indent="0">
              <a:buFontTx/>
              <a:buNone/>
              <a:defRPr>
                <a:solidFill>
                  <a:srgbClr val="940400"/>
                </a:solidFill>
                <a:latin typeface="Century Gothic" panose="020B0502020202020204" pitchFamily="34" charset="0"/>
              </a:defRPr>
            </a:lvl4pPr>
            <a:lvl5pPr marL="1828800" indent="0">
              <a:buFontTx/>
              <a:buNone/>
              <a:defRPr>
                <a:solidFill>
                  <a:srgbClr val="940400"/>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BB8C5BA-9DA8-1242-AF20-04F3EE4FD332}"/>
              </a:ext>
            </a:extLst>
          </p:cNvPr>
          <p:cNvSpPr>
            <a:spLocks noGrp="1"/>
          </p:cNvSpPr>
          <p:nvPr>
            <p:ph sz="half" idx="2"/>
          </p:nvPr>
        </p:nvSpPr>
        <p:spPr>
          <a:xfrm>
            <a:off x="8404841" y="2433638"/>
            <a:ext cx="6612882" cy="5532491"/>
          </a:xfrm>
          <a:prstGeom prst="rect">
            <a:avLst/>
          </a:prstGeom>
        </p:spPr>
        <p:txBody>
          <a:bodyPr/>
          <a:lstStyle>
            <a:lvl1pPr marL="0" indent="0">
              <a:buFontTx/>
              <a:buNone/>
              <a:defRPr>
                <a:solidFill>
                  <a:srgbClr val="940400"/>
                </a:solidFill>
                <a:latin typeface="Century Gothic" panose="020B0502020202020204" pitchFamily="34" charset="0"/>
              </a:defRPr>
            </a:lvl1pPr>
            <a:lvl2pPr marL="457200" indent="0">
              <a:buFontTx/>
              <a:buNone/>
              <a:defRPr>
                <a:solidFill>
                  <a:srgbClr val="940400"/>
                </a:solidFill>
                <a:latin typeface="Century Gothic" panose="020B0502020202020204" pitchFamily="34" charset="0"/>
              </a:defRPr>
            </a:lvl2pPr>
            <a:lvl3pPr marL="914400" indent="0">
              <a:buFontTx/>
              <a:buNone/>
              <a:defRPr>
                <a:solidFill>
                  <a:srgbClr val="940400"/>
                </a:solidFill>
                <a:latin typeface="Century Gothic" panose="020B0502020202020204" pitchFamily="34" charset="0"/>
              </a:defRPr>
            </a:lvl3pPr>
            <a:lvl4pPr marL="1371600" indent="0">
              <a:buFontTx/>
              <a:buNone/>
              <a:defRPr>
                <a:solidFill>
                  <a:srgbClr val="940400"/>
                </a:solidFill>
                <a:latin typeface="Century Gothic" panose="020B0502020202020204" pitchFamily="34" charset="0"/>
              </a:defRPr>
            </a:lvl4pPr>
            <a:lvl5pPr marL="1828800" indent="0">
              <a:buFontTx/>
              <a:buNone/>
              <a:defRPr>
                <a:solidFill>
                  <a:srgbClr val="940400"/>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76584504"/>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C227-D31D-3E74-9F03-0AF6667FB115}"/>
              </a:ext>
            </a:extLst>
          </p:cNvPr>
          <p:cNvSpPr>
            <a:spLocks noGrp="1"/>
          </p:cNvSpPr>
          <p:nvPr>
            <p:ph type="title"/>
          </p:nvPr>
        </p:nvSpPr>
        <p:spPr>
          <a:xfrm>
            <a:off x="1332854" y="1317356"/>
            <a:ext cx="13545519" cy="936894"/>
          </a:xfrm>
          <a:prstGeom prst="rect">
            <a:avLst/>
          </a:prstGeom>
        </p:spPr>
        <p:txBody>
          <a:bodyPr/>
          <a:lstStyle>
            <a:lvl1pPr>
              <a:defRPr b="1">
                <a:solidFill>
                  <a:srgbClr val="00522C"/>
                </a:solidFill>
                <a:latin typeface="Century Gothic" panose="020B0502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C88EA3-A81A-7276-D5AD-6677C9DE5D90}"/>
              </a:ext>
            </a:extLst>
          </p:cNvPr>
          <p:cNvSpPr>
            <a:spLocks noGrp="1"/>
          </p:cNvSpPr>
          <p:nvPr>
            <p:ph sz="half" idx="1"/>
          </p:nvPr>
        </p:nvSpPr>
        <p:spPr>
          <a:xfrm>
            <a:off x="1332854" y="2433638"/>
            <a:ext cx="6612883" cy="5532491"/>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BB8C5BA-9DA8-1242-AF20-04F3EE4FD332}"/>
              </a:ext>
            </a:extLst>
          </p:cNvPr>
          <p:cNvSpPr>
            <a:spLocks noGrp="1"/>
          </p:cNvSpPr>
          <p:nvPr>
            <p:ph sz="half" idx="2"/>
          </p:nvPr>
        </p:nvSpPr>
        <p:spPr>
          <a:xfrm>
            <a:off x="8404841" y="2433638"/>
            <a:ext cx="6612882" cy="5532491"/>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36877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C227-D31D-3E74-9F03-0AF6667FB115}"/>
              </a:ext>
            </a:extLst>
          </p:cNvPr>
          <p:cNvSpPr>
            <a:spLocks noGrp="1"/>
          </p:cNvSpPr>
          <p:nvPr>
            <p:ph type="title"/>
          </p:nvPr>
        </p:nvSpPr>
        <p:spPr>
          <a:xfrm>
            <a:off x="1332854" y="1317356"/>
            <a:ext cx="13545519" cy="936894"/>
          </a:xfrm>
          <a:prstGeom prst="rect">
            <a:avLst/>
          </a:prstGeom>
        </p:spPr>
        <p:txBody>
          <a:bodyPr/>
          <a:lstStyle>
            <a:lvl1pPr>
              <a:defRPr b="1">
                <a:solidFill>
                  <a:srgbClr val="00522C"/>
                </a:solidFill>
                <a:latin typeface="Century Gothic" panose="020B0502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C88EA3-A81A-7276-D5AD-6677C9DE5D90}"/>
              </a:ext>
            </a:extLst>
          </p:cNvPr>
          <p:cNvSpPr>
            <a:spLocks noGrp="1"/>
          </p:cNvSpPr>
          <p:nvPr>
            <p:ph sz="half" idx="1"/>
          </p:nvPr>
        </p:nvSpPr>
        <p:spPr>
          <a:xfrm>
            <a:off x="1332854" y="2433639"/>
            <a:ext cx="13545519" cy="1313172"/>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BB8C5BA-9DA8-1242-AF20-04F3EE4FD332}"/>
              </a:ext>
            </a:extLst>
          </p:cNvPr>
          <p:cNvSpPr>
            <a:spLocks noGrp="1"/>
          </p:cNvSpPr>
          <p:nvPr>
            <p:ph sz="half" idx="2"/>
          </p:nvPr>
        </p:nvSpPr>
        <p:spPr>
          <a:xfrm>
            <a:off x="2091137" y="4212957"/>
            <a:ext cx="4019731" cy="1184234"/>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3675EBF7-1130-4D06-9F1E-9D0D56F38978}"/>
              </a:ext>
            </a:extLst>
          </p:cNvPr>
          <p:cNvSpPr>
            <a:spLocks noGrp="1"/>
          </p:cNvSpPr>
          <p:nvPr>
            <p:ph sz="half" idx="10"/>
          </p:nvPr>
        </p:nvSpPr>
        <p:spPr>
          <a:xfrm>
            <a:off x="6854030" y="4212956"/>
            <a:ext cx="4019731" cy="1184234"/>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3">
            <a:extLst>
              <a:ext uri="{FF2B5EF4-FFF2-40B4-BE49-F238E27FC236}">
                <a16:creationId xmlns:a16="http://schemas.microsoft.com/office/drawing/2014/main" id="{E1043520-60EE-EBDD-5DB3-81DFE54ECFA2}"/>
              </a:ext>
            </a:extLst>
          </p:cNvPr>
          <p:cNvSpPr>
            <a:spLocks noGrp="1"/>
          </p:cNvSpPr>
          <p:nvPr>
            <p:ph sz="half" idx="11"/>
          </p:nvPr>
        </p:nvSpPr>
        <p:spPr>
          <a:xfrm>
            <a:off x="4486255" y="6283366"/>
            <a:ext cx="4019731" cy="1184234"/>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3">
            <a:extLst>
              <a:ext uri="{FF2B5EF4-FFF2-40B4-BE49-F238E27FC236}">
                <a16:creationId xmlns:a16="http://schemas.microsoft.com/office/drawing/2014/main" id="{1957E87B-14B5-5305-4D89-C82C97698949}"/>
              </a:ext>
            </a:extLst>
          </p:cNvPr>
          <p:cNvSpPr>
            <a:spLocks noGrp="1"/>
          </p:cNvSpPr>
          <p:nvPr>
            <p:ph sz="half" idx="12"/>
          </p:nvPr>
        </p:nvSpPr>
        <p:spPr>
          <a:xfrm>
            <a:off x="9268168" y="6283366"/>
            <a:ext cx="4019731" cy="1184234"/>
          </a:xfrm>
          <a:prstGeom prst="rect">
            <a:avLst/>
          </a:prstGeom>
        </p:spPr>
        <p:txBody>
          <a:bodyPr/>
          <a:lstStyle>
            <a:lvl1pPr marL="0" indent="0">
              <a:buFontTx/>
              <a:buNone/>
              <a:defRPr>
                <a:solidFill>
                  <a:srgbClr val="00522C"/>
                </a:solidFill>
                <a:latin typeface="Century Gothic" panose="020B0502020202020204" pitchFamily="34" charset="0"/>
              </a:defRPr>
            </a:lvl1pPr>
            <a:lvl2pPr marL="457200" indent="0">
              <a:buFontTx/>
              <a:buNone/>
              <a:defRPr>
                <a:solidFill>
                  <a:srgbClr val="00522C"/>
                </a:solidFill>
                <a:latin typeface="Century Gothic" panose="020B0502020202020204" pitchFamily="34" charset="0"/>
              </a:defRPr>
            </a:lvl2pPr>
            <a:lvl3pPr marL="914400" indent="0">
              <a:buFontTx/>
              <a:buNone/>
              <a:defRPr>
                <a:solidFill>
                  <a:srgbClr val="00522C"/>
                </a:solidFill>
                <a:latin typeface="Century Gothic" panose="020B0502020202020204" pitchFamily="34" charset="0"/>
              </a:defRPr>
            </a:lvl3pPr>
            <a:lvl4pPr marL="1371600" indent="0">
              <a:buFontTx/>
              <a:buNone/>
              <a:defRPr>
                <a:solidFill>
                  <a:srgbClr val="00522C"/>
                </a:solidFill>
                <a:latin typeface="Century Gothic" panose="020B0502020202020204" pitchFamily="34" charset="0"/>
              </a:defRPr>
            </a:lvl4pPr>
            <a:lvl5pPr marL="1828800" indent="0">
              <a:buFontTx/>
              <a:buNone/>
              <a:defRPr>
                <a:solidFill>
                  <a:srgbClr val="00522C"/>
                </a:solidFill>
                <a:latin typeface="Century Gothic" panose="020B05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317472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0.xml"/><Relationship Id="rId1" Type="http://schemas.openxmlformats.org/officeDocument/2006/relationships/slideLayout" Target="../slideLayouts/slideLayout13.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1.xml"/><Relationship Id="rId1" Type="http://schemas.openxmlformats.org/officeDocument/2006/relationships/slideLayout" Target="../slideLayouts/slideLayout1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13.jpe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3.xml"/><Relationship Id="rId1" Type="http://schemas.openxmlformats.org/officeDocument/2006/relationships/slideLayout" Target="../slideLayouts/slideLayout17.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4.xml"/><Relationship Id="rId1"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9.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481922" y="8475134"/>
            <a:ext cx="3657957" cy="486833"/>
          </a:xfrm>
          <a:prstGeom prst="rect">
            <a:avLst/>
          </a:prstGeom>
        </p:spPr>
        <p:txBody>
          <a:bodyPr vert="horz" lIns="91440" tIns="45720" rIns="91440" bIns="45720" rtlCol="0" anchor="ctr"/>
          <a:lstStyle>
            <a:lvl1pPr algn="r">
              <a:defRPr sz="1200" b="1" i="0">
                <a:solidFill>
                  <a:srgbClr val="005286"/>
                </a:solidFill>
                <a:latin typeface="Arial" panose="020B0604020202020204" pitchFamily="34" charset="0"/>
                <a:cs typeface="Arial" panose="020B0604020202020204" pitchFamily="34" charset="0"/>
              </a:defRPr>
            </a:lvl1pPr>
          </a:lstStyle>
          <a:p>
            <a:fld id="{A91E669E-E8BF-314F-B7AE-3AA95440BB25}" type="slidenum">
              <a:rPr lang="en-US" smtClean="0"/>
              <a:pPr/>
              <a:t>‹#›</a:t>
            </a:fld>
            <a:endParaRPr lang="en-US" sz="1200"/>
          </a:p>
        </p:txBody>
      </p:sp>
      <p:pic>
        <p:nvPicPr>
          <p:cNvPr id="4" name="Picture 3">
            <a:extLst>
              <a:ext uri="{FF2B5EF4-FFF2-40B4-BE49-F238E27FC236}">
                <a16:creationId xmlns:a16="http://schemas.microsoft.com/office/drawing/2014/main" id="{50C79CD9-A658-C879-9D00-389AD8DC670E}"/>
              </a:ext>
            </a:extLst>
          </p:cNvPr>
          <p:cNvPicPr>
            <a:picLocks noChangeAspect="1"/>
          </p:cNvPicPr>
          <p:nvPr userDrawn="1"/>
        </p:nvPicPr>
        <p:blipFill>
          <a:blip r:embed="rId3"/>
          <a:srcRect/>
          <a:stretch/>
        </p:blipFill>
        <p:spPr>
          <a:xfrm>
            <a:off x="-5" y="-450"/>
            <a:ext cx="16257599" cy="9144900"/>
          </a:xfrm>
          <a:prstGeom prst="rect">
            <a:avLst/>
          </a:prstGeom>
        </p:spPr>
      </p:pic>
    </p:spTree>
    <p:extLst>
      <p:ext uri="{BB962C8B-B14F-4D97-AF65-F5344CB8AC3E}">
        <p14:creationId xmlns:p14="http://schemas.microsoft.com/office/powerpoint/2010/main" val="1655395616"/>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1219170" rtl="0" eaLnBrk="1" latinLnBrk="0" hangingPunct="1">
        <a:lnSpc>
          <a:spcPct val="90000"/>
        </a:lnSpc>
        <a:spcBef>
          <a:spcPct val="0"/>
        </a:spcBef>
        <a:buNone/>
        <a:defRPr sz="4400" b="1" i="0" kern="1200">
          <a:solidFill>
            <a:srgbClr val="00B0DB"/>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p15:clr>
            <a:srgbClr val="F26B43"/>
          </p15:clr>
        </p15:guide>
        <p15:guide id="2" pos="358">
          <p15:clr>
            <a:srgbClr val="F26B43"/>
          </p15:clr>
        </p15:guide>
        <p15:guide id="3" pos="9883">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03AFB-1107-E6F1-3B95-0EFD2934B907}"/>
              </a:ext>
            </a:extLst>
          </p:cNvPr>
          <p:cNvPicPr>
            <a:picLocks noChangeAspect="1"/>
          </p:cNvPicPr>
          <p:nvPr userDrawn="1"/>
        </p:nvPicPr>
        <p:blipFill>
          <a:blip r:embed="rId3"/>
          <a:srcRect/>
          <a:stretch/>
        </p:blipFill>
        <p:spPr>
          <a:xfrm>
            <a:off x="795" y="0"/>
            <a:ext cx="16256791" cy="9144444"/>
          </a:xfrm>
          <a:prstGeom prst="rect">
            <a:avLst/>
          </a:prstGeom>
        </p:spPr>
      </p:pic>
    </p:spTree>
    <p:extLst>
      <p:ext uri="{BB962C8B-B14F-4D97-AF65-F5344CB8AC3E}">
        <p14:creationId xmlns:p14="http://schemas.microsoft.com/office/powerpoint/2010/main" val="2452061005"/>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03AFB-1107-E6F1-3B95-0EFD2934B907}"/>
              </a:ext>
            </a:extLst>
          </p:cNvPr>
          <p:cNvPicPr>
            <a:picLocks noChangeAspect="1"/>
          </p:cNvPicPr>
          <p:nvPr userDrawn="1"/>
        </p:nvPicPr>
        <p:blipFill>
          <a:blip r:embed="rId3"/>
          <a:srcRect/>
          <a:stretch/>
        </p:blipFill>
        <p:spPr>
          <a:xfrm>
            <a:off x="796" y="0"/>
            <a:ext cx="16256789" cy="9144444"/>
          </a:xfrm>
          <a:prstGeom prst="rect">
            <a:avLst/>
          </a:prstGeom>
        </p:spPr>
      </p:pic>
    </p:spTree>
    <p:extLst>
      <p:ext uri="{BB962C8B-B14F-4D97-AF65-F5344CB8AC3E}">
        <p14:creationId xmlns:p14="http://schemas.microsoft.com/office/powerpoint/2010/main" val="1014359280"/>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03AFB-1107-E6F1-3B95-0EFD2934B907}"/>
              </a:ext>
            </a:extLst>
          </p:cNvPr>
          <p:cNvPicPr>
            <a:picLocks noChangeAspect="1"/>
          </p:cNvPicPr>
          <p:nvPr userDrawn="1"/>
        </p:nvPicPr>
        <p:blipFill>
          <a:blip r:embed="rId4"/>
          <a:srcRect/>
          <a:stretch/>
        </p:blipFill>
        <p:spPr>
          <a:xfrm>
            <a:off x="-5" y="-449"/>
            <a:ext cx="16257599" cy="9144899"/>
          </a:xfrm>
          <a:prstGeom prst="rect">
            <a:avLst/>
          </a:prstGeom>
        </p:spPr>
      </p:pic>
    </p:spTree>
    <p:extLst>
      <p:ext uri="{BB962C8B-B14F-4D97-AF65-F5344CB8AC3E}">
        <p14:creationId xmlns:p14="http://schemas.microsoft.com/office/powerpoint/2010/main" val="1951699993"/>
      </p:ext>
    </p:extLst>
  </p:cSld>
  <p:clrMap bg1="lt1" tx1="dk1" bg2="lt2" tx2="dk2" accent1="accent1" accent2="accent2" accent3="accent3" accent4="accent4" accent5="accent5" accent6="accent6" hlink="hlink" folHlink="folHlink"/>
  <p:sldLayoutIdLst>
    <p:sldLayoutId id="2147483681"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03AFB-1107-E6F1-3B95-0EFD2934B907}"/>
              </a:ext>
            </a:extLst>
          </p:cNvPr>
          <p:cNvPicPr>
            <a:picLocks noChangeAspect="1"/>
          </p:cNvPicPr>
          <p:nvPr userDrawn="1"/>
        </p:nvPicPr>
        <p:blipFill>
          <a:blip r:embed="rId3"/>
          <a:srcRect/>
          <a:stretch/>
        </p:blipFill>
        <p:spPr>
          <a:xfrm>
            <a:off x="399" y="-222"/>
            <a:ext cx="16256791" cy="9144445"/>
          </a:xfrm>
          <a:prstGeom prst="rect">
            <a:avLst/>
          </a:prstGeom>
        </p:spPr>
      </p:pic>
    </p:spTree>
    <p:extLst>
      <p:ext uri="{BB962C8B-B14F-4D97-AF65-F5344CB8AC3E}">
        <p14:creationId xmlns:p14="http://schemas.microsoft.com/office/powerpoint/2010/main" val="3806404323"/>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03AFB-1107-E6F1-3B95-0EFD2934B907}"/>
              </a:ext>
            </a:extLst>
          </p:cNvPr>
          <p:cNvPicPr>
            <a:picLocks noChangeAspect="1"/>
          </p:cNvPicPr>
          <p:nvPr userDrawn="1"/>
        </p:nvPicPr>
        <p:blipFill>
          <a:blip r:embed="rId3"/>
          <a:srcRect/>
          <a:stretch/>
        </p:blipFill>
        <p:spPr>
          <a:xfrm>
            <a:off x="795" y="0"/>
            <a:ext cx="16256791" cy="9144445"/>
          </a:xfrm>
          <a:prstGeom prst="rect">
            <a:avLst/>
          </a:prstGeom>
        </p:spPr>
      </p:pic>
    </p:spTree>
    <p:extLst>
      <p:ext uri="{BB962C8B-B14F-4D97-AF65-F5344CB8AC3E}">
        <p14:creationId xmlns:p14="http://schemas.microsoft.com/office/powerpoint/2010/main" val="1831224901"/>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F23A21-1D3E-6648-51D2-16CA3A5C43C9}"/>
              </a:ext>
            </a:extLst>
          </p:cNvPr>
          <p:cNvPicPr>
            <a:picLocks noChangeAspect="1"/>
          </p:cNvPicPr>
          <p:nvPr userDrawn="1"/>
        </p:nvPicPr>
        <p:blipFill>
          <a:blip r:embed="rId3"/>
          <a:srcRect/>
          <a:stretch/>
        </p:blipFill>
        <p:spPr>
          <a:xfrm>
            <a:off x="-5" y="-450"/>
            <a:ext cx="16257599" cy="9144900"/>
          </a:xfrm>
          <a:prstGeom prst="rect">
            <a:avLst/>
          </a:prstGeom>
        </p:spPr>
      </p:pic>
    </p:spTree>
    <p:extLst>
      <p:ext uri="{BB962C8B-B14F-4D97-AF65-F5344CB8AC3E}">
        <p14:creationId xmlns:p14="http://schemas.microsoft.com/office/powerpoint/2010/main" val="1070221844"/>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29B165-D7B3-484B-003A-8CA1BBB4B1B3}"/>
              </a:ext>
            </a:extLst>
          </p:cNvPr>
          <p:cNvSpPr>
            <a:spLocks noGrp="1"/>
          </p:cNvSpPr>
          <p:nvPr>
            <p:ph type="title"/>
          </p:nvPr>
        </p:nvSpPr>
        <p:spPr>
          <a:xfrm>
            <a:off x="1117600" y="487363"/>
            <a:ext cx="14022388" cy="1766887"/>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C59C38-C7B3-4DAD-2979-A7F25A52F00F}"/>
              </a:ext>
            </a:extLst>
          </p:cNvPr>
          <p:cNvSpPr>
            <a:spLocks noGrp="1"/>
          </p:cNvSpPr>
          <p:nvPr>
            <p:ph type="body" idx="1"/>
          </p:nvPr>
        </p:nvSpPr>
        <p:spPr>
          <a:xfrm>
            <a:off x="1117600" y="2433638"/>
            <a:ext cx="14022388" cy="580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0B356BA-7E90-A89D-A8C2-51FB1C2EAAB0}"/>
              </a:ext>
            </a:extLst>
          </p:cNvPr>
          <p:cNvSpPr>
            <a:spLocks noGrp="1"/>
          </p:cNvSpPr>
          <p:nvPr>
            <p:ph type="dt" sz="half" idx="2"/>
          </p:nvPr>
        </p:nvSpPr>
        <p:spPr>
          <a:xfrm>
            <a:off x="1117600" y="8475663"/>
            <a:ext cx="3657600" cy="485775"/>
          </a:xfrm>
          <a:prstGeom prst="rect">
            <a:avLst/>
          </a:prstGeom>
        </p:spPr>
        <p:txBody>
          <a:bodyPr vert="horz" lIns="91440" tIns="45720" rIns="91440" bIns="45720" rtlCol="0" anchor="ctr"/>
          <a:lstStyle>
            <a:lvl1pPr algn="l">
              <a:defRPr sz="1200">
                <a:solidFill>
                  <a:schemeClr val="tx1">
                    <a:tint val="75000"/>
                  </a:schemeClr>
                </a:solidFill>
              </a:defRPr>
            </a:lvl1pPr>
          </a:lstStyle>
          <a:p>
            <a:fld id="{AA433C6E-8094-A746-917B-26D0DE20535C}" type="datetimeFigureOut">
              <a:rPr lang="en-US" smtClean="0"/>
              <a:t>3/18/2024</a:t>
            </a:fld>
            <a:endParaRPr lang="en-US"/>
          </a:p>
        </p:txBody>
      </p:sp>
      <p:sp>
        <p:nvSpPr>
          <p:cNvPr id="5" name="Footer Placeholder 4">
            <a:extLst>
              <a:ext uri="{FF2B5EF4-FFF2-40B4-BE49-F238E27FC236}">
                <a16:creationId xmlns:a16="http://schemas.microsoft.com/office/drawing/2014/main" id="{0094BBFA-D718-2DB8-8EDB-43C33D05C22C}"/>
              </a:ext>
            </a:extLst>
          </p:cNvPr>
          <p:cNvSpPr>
            <a:spLocks noGrp="1"/>
          </p:cNvSpPr>
          <p:nvPr>
            <p:ph type="ftr" sz="quarter" idx="3"/>
          </p:nvPr>
        </p:nvSpPr>
        <p:spPr>
          <a:xfrm>
            <a:off x="5384800" y="8475663"/>
            <a:ext cx="5487988" cy="4857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87AC93-2D6A-9DBA-6AD0-5F0B18D249DE}"/>
              </a:ext>
            </a:extLst>
          </p:cNvPr>
          <p:cNvSpPr>
            <a:spLocks noGrp="1"/>
          </p:cNvSpPr>
          <p:nvPr>
            <p:ph type="sldNum" sz="quarter" idx="4"/>
          </p:nvPr>
        </p:nvSpPr>
        <p:spPr>
          <a:xfrm>
            <a:off x="11482388" y="8475663"/>
            <a:ext cx="3657600" cy="485775"/>
          </a:xfrm>
          <a:prstGeom prst="rect">
            <a:avLst/>
          </a:prstGeom>
        </p:spPr>
        <p:txBody>
          <a:bodyPr vert="horz" lIns="91440" tIns="45720" rIns="91440" bIns="45720" rtlCol="0" anchor="ctr"/>
          <a:lstStyle>
            <a:lvl1pPr algn="r">
              <a:defRPr sz="1200">
                <a:solidFill>
                  <a:schemeClr val="tx1">
                    <a:tint val="75000"/>
                  </a:schemeClr>
                </a:solidFill>
              </a:defRPr>
            </a:lvl1pPr>
          </a:lstStyle>
          <a:p>
            <a:fld id="{47A4EC07-01F5-0244-9EEE-8E3F4BE83118}" type="slidenum">
              <a:rPr lang="en-US" smtClean="0"/>
              <a:t>‹#›</a:t>
            </a:fld>
            <a:endParaRPr lang="en-US"/>
          </a:p>
        </p:txBody>
      </p:sp>
      <p:pic>
        <p:nvPicPr>
          <p:cNvPr id="8" name="Picture 7">
            <a:extLst>
              <a:ext uri="{FF2B5EF4-FFF2-40B4-BE49-F238E27FC236}">
                <a16:creationId xmlns:a16="http://schemas.microsoft.com/office/drawing/2014/main" id="{DAA5CE2F-4957-F41F-D30E-068A2BE7FC75}"/>
              </a:ext>
            </a:extLst>
          </p:cNvPr>
          <p:cNvPicPr>
            <a:picLocks noChangeAspect="1"/>
          </p:cNvPicPr>
          <p:nvPr userDrawn="1"/>
        </p:nvPicPr>
        <p:blipFill>
          <a:blip r:embed="rId3"/>
          <a:srcRect/>
          <a:stretch/>
        </p:blipFill>
        <p:spPr>
          <a:xfrm>
            <a:off x="-5" y="-449"/>
            <a:ext cx="16257599" cy="9144899"/>
          </a:xfrm>
          <a:prstGeom prst="rect">
            <a:avLst/>
          </a:prstGeom>
        </p:spPr>
      </p:pic>
    </p:spTree>
    <p:extLst>
      <p:ext uri="{BB962C8B-B14F-4D97-AF65-F5344CB8AC3E}">
        <p14:creationId xmlns:p14="http://schemas.microsoft.com/office/powerpoint/2010/main" val="2845174696"/>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A5CE2F-4957-F41F-D30E-068A2BE7FC75}"/>
              </a:ext>
            </a:extLst>
          </p:cNvPr>
          <p:cNvPicPr>
            <a:picLocks noChangeAspect="1"/>
          </p:cNvPicPr>
          <p:nvPr userDrawn="1"/>
        </p:nvPicPr>
        <p:blipFill>
          <a:blip r:embed="rId3"/>
          <a:srcRect/>
          <a:stretch/>
        </p:blipFill>
        <p:spPr>
          <a:xfrm>
            <a:off x="794" y="0"/>
            <a:ext cx="16256000" cy="9144000"/>
          </a:xfrm>
          <a:prstGeom prst="rect">
            <a:avLst/>
          </a:prstGeom>
        </p:spPr>
      </p:pic>
    </p:spTree>
    <p:extLst>
      <p:ext uri="{BB962C8B-B14F-4D97-AF65-F5344CB8AC3E}">
        <p14:creationId xmlns:p14="http://schemas.microsoft.com/office/powerpoint/2010/main" val="1607373371"/>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A5CE2F-4957-F41F-D30E-068A2BE7FC75}"/>
              </a:ext>
            </a:extLst>
          </p:cNvPr>
          <p:cNvPicPr>
            <a:picLocks noChangeAspect="1"/>
          </p:cNvPicPr>
          <p:nvPr userDrawn="1"/>
        </p:nvPicPr>
        <p:blipFill>
          <a:blip r:embed="rId3"/>
          <a:srcRect/>
          <a:stretch/>
        </p:blipFill>
        <p:spPr>
          <a:xfrm>
            <a:off x="794" y="0"/>
            <a:ext cx="16256000" cy="9144000"/>
          </a:xfrm>
          <a:prstGeom prst="rect">
            <a:avLst/>
          </a:prstGeom>
        </p:spPr>
      </p:pic>
    </p:spTree>
    <p:extLst>
      <p:ext uri="{BB962C8B-B14F-4D97-AF65-F5344CB8AC3E}">
        <p14:creationId xmlns:p14="http://schemas.microsoft.com/office/powerpoint/2010/main" val="966576932"/>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A5CE2F-4957-F41F-D30E-068A2BE7FC75}"/>
              </a:ext>
            </a:extLst>
          </p:cNvPr>
          <p:cNvPicPr>
            <a:picLocks noChangeAspect="1"/>
          </p:cNvPicPr>
          <p:nvPr userDrawn="1"/>
        </p:nvPicPr>
        <p:blipFill>
          <a:blip r:embed="rId3"/>
          <a:srcRect/>
          <a:stretch/>
        </p:blipFill>
        <p:spPr>
          <a:xfrm>
            <a:off x="-5" y="-449"/>
            <a:ext cx="16257598" cy="9144899"/>
          </a:xfrm>
          <a:prstGeom prst="rect">
            <a:avLst/>
          </a:prstGeom>
        </p:spPr>
      </p:pic>
    </p:spTree>
    <p:extLst>
      <p:ext uri="{BB962C8B-B14F-4D97-AF65-F5344CB8AC3E}">
        <p14:creationId xmlns:p14="http://schemas.microsoft.com/office/powerpoint/2010/main" val="62726220"/>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03AFB-1107-E6F1-3B95-0EFD2934B907}"/>
              </a:ext>
            </a:extLst>
          </p:cNvPr>
          <p:cNvPicPr>
            <a:picLocks noChangeAspect="1"/>
          </p:cNvPicPr>
          <p:nvPr userDrawn="1"/>
        </p:nvPicPr>
        <p:blipFill>
          <a:blip r:embed="rId3"/>
          <a:srcRect/>
          <a:stretch/>
        </p:blipFill>
        <p:spPr>
          <a:xfrm>
            <a:off x="397" y="-223"/>
            <a:ext cx="16256794" cy="9144446"/>
          </a:xfrm>
          <a:prstGeom prst="rect">
            <a:avLst/>
          </a:prstGeom>
        </p:spPr>
      </p:pic>
    </p:spTree>
    <p:extLst>
      <p:ext uri="{BB962C8B-B14F-4D97-AF65-F5344CB8AC3E}">
        <p14:creationId xmlns:p14="http://schemas.microsoft.com/office/powerpoint/2010/main" val="2168302065"/>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03AFB-1107-E6F1-3B95-0EFD2934B907}"/>
              </a:ext>
            </a:extLst>
          </p:cNvPr>
          <p:cNvPicPr>
            <a:picLocks noChangeAspect="1"/>
          </p:cNvPicPr>
          <p:nvPr userDrawn="1"/>
        </p:nvPicPr>
        <p:blipFill>
          <a:blip r:embed="rId5"/>
          <a:srcRect/>
          <a:stretch/>
        </p:blipFill>
        <p:spPr>
          <a:xfrm>
            <a:off x="393" y="-226"/>
            <a:ext cx="16256803" cy="9144452"/>
          </a:xfrm>
          <a:prstGeom prst="rect">
            <a:avLst/>
          </a:prstGeom>
        </p:spPr>
      </p:pic>
    </p:spTree>
    <p:extLst>
      <p:ext uri="{BB962C8B-B14F-4D97-AF65-F5344CB8AC3E}">
        <p14:creationId xmlns:p14="http://schemas.microsoft.com/office/powerpoint/2010/main" val="3205973739"/>
      </p:ext>
    </p:extLst>
  </p:cSld>
  <p:clrMap bg1="lt1" tx1="dk1" bg2="lt2" tx2="dk2" accent1="accent1" accent2="accent2" accent3="accent3" accent4="accent4" accent5="accent5" accent6="accent6" hlink="hlink" folHlink="folHlink"/>
  <p:sldLayoutIdLst>
    <p:sldLayoutId id="2147483679" r:id="rId1"/>
    <p:sldLayoutId id="2147483684"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03AFB-1107-E6F1-3B95-0EFD2934B907}"/>
              </a:ext>
            </a:extLst>
          </p:cNvPr>
          <p:cNvPicPr>
            <a:picLocks noChangeAspect="1"/>
          </p:cNvPicPr>
          <p:nvPr userDrawn="1"/>
        </p:nvPicPr>
        <p:blipFill>
          <a:blip r:embed="rId4"/>
          <a:srcRect/>
          <a:stretch/>
        </p:blipFill>
        <p:spPr>
          <a:xfrm>
            <a:off x="-6" y="0"/>
            <a:ext cx="16257598" cy="9144899"/>
          </a:xfrm>
          <a:prstGeom prst="rect">
            <a:avLst/>
          </a:prstGeom>
        </p:spPr>
      </p:pic>
    </p:spTree>
    <p:extLst>
      <p:ext uri="{BB962C8B-B14F-4D97-AF65-F5344CB8AC3E}">
        <p14:creationId xmlns:p14="http://schemas.microsoft.com/office/powerpoint/2010/main" val="4065588663"/>
      </p:ext>
    </p:extLst>
  </p:cSld>
  <p:clrMap bg1="lt1" tx1="dk1" bg2="lt2" tx2="dk2" accent1="accent1" accent2="accent2" accent3="accent3" accent4="accent4" accent5="accent5" accent6="accent6" hlink="hlink" folHlink="folHlink"/>
  <p:sldLayoutIdLst>
    <p:sldLayoutId id="2147483692" r:id="rId1"/>
    <p:sldLayoutId id="214748369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5.emf"/><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hyperlink" Target="https://www.lovefoodhatewaste.com/foods-and-recipes/food-portion-calculator-your-guide-perfect-portion-sizes" TargetMode="Externa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schools.beano.com/lesson-plans/safe-storage/" TargetMode="External"/><Relationship Id="rId2" Type="http://schemas.openxmlformats.org/officeDocument/2006/relationships/hyperlink" Target="https://schools.beano.com/lesson-plans/save-our-food/" TargetMode="External"/><Relationship Id="rId1" Type="http://schemas.openxmlformats.org/officeDocument/2006/relationships/slideLayout" Target="../slideLayouts/slideLayout14.xml"/><Relationship Id="rId5" Type="http://schemas.openxmlformats.org/officeDocument/2006/relationships/image" Target="../media/image30.jpeg"/><Relationship Id="rId4" Type="http://schemas.openxmlformats.org/officeDocument/2006/relationships/hyperlink" Target="https://schools.beano.com/lesson-plans/yummy-leftover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35A2B-F7F7-8E27-E207-51CABB774194}"/>
              </a:ext>
            </a:extLst>
          </p:cNvPr>
          <p:cNvSpPr>
            <a:spLocks noGrp="1"/>
          </p:cNvSpPr>
          <p:nvPr>
            <p:ph type="body" sz="quarter" idx="10"/>
          </p:nvPr>
        </p:nvSpPr>
        <p:spPr>
          <a:xfrm>
            <a:off x="1053885" y="6731135"/>
            <a:ext cx="4835740" cy="1504089"/>
          </a:xfrm>
        </p:spPr>
        <p:txBody>
          <a:bodyPr lIns="91440" tIns="45720" rIns="91440" bIns="45720" anchor="t"/>
          <a:lstStyle/>
          <a:p>
            <a:r>
              <a:rPr lang="en-US" b="1">
                <a:latin typeface="Century Gothic"/>
                <a:cs typeface="Arial"/>
              </a:rPr>
              <a:t>Subject: </a:t>
            </a:r>
            <a:r>
              <a:rPr lang="en-US">
                <a:latin typeface="Century Gothic"/>
                <a:cs typeface="Arial"/>
              </a:rPr>
              <a:t>PSHE, Health Education, Computing </a:t>
            </a:r>
          </a:p>
          <a:p>
            <a:r>
              <a:rPr lang="en-US" b="1">
                <a:latin typeface="Century Gothic"/>
                <a:cs typeface="Arial"/>
              </a:rPr>
              <a:t>Time: </a:t>
            </a:r>
            <a:r>
              <a:rPr lang="en-US">
                <a:latin typeface="Century Gothic"/>
                <a:cs typeface="Arial"/>
              </a:rPr>
              <a:t>Approx. 45 minutes</a:t>
            </a:r>
          </a:p>
          <a:p>
            <a:endParaRPr lang="en-US"/>
          </a:p>
          <a:p>
            <a:endParaRPr lang="en-US"/>
          </a:p>
        </p:txBody>
      </p:sp>
    </p:spTree>
    <p:extLst>
      <p:ext uri="{BB962C8B-B14F-4D97-AF65-F5344CB8AC3E}">
        <p14:creationId xmlns:p14="http://schemas.microsoft.com/office/powerpoint/2010/main" val="1758673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85DEDF3-9C13-8174-8554-94F5639DDC63}"/>
              </a:ext>
            </a:extLst>
          </p:cNvPr>
          <p:cNvPicPr>
            <a:picLocks noChangeAspect="1"/>
          </p:cNvPicPr>
          <p:nvPr/>
        </p:nvPicPr>
        <p:blipFill>
          <a:blip r:embed="rId3"/>
          <a:stretch>
            <a:fillRect/>
          </a:stretch>
        </p:blipFill>
        <p:spPr>
          <a:xfrm>
            <a:off x="9470006" y="3845752"/>
            <a:ext cx="4547032" cy="1957431"/>
          </a:xfrm>
          <a:prstGeom prst="rect">
            <a:avLst/>
          </a:prstGeom>
        </p:spPr>
      </p:pic>
      <p:pic>
        <p:nvPicPr>
          <p:cNvPr id="16" name="Picture 15">
            <a:extLst>
              <a:ext uri="{FF2B5EF4-FFF2-40B4-BE49-F238E27FC236}">
                <a16:creationId xmlns:a16="http://schemas.microsoft.com/office/drawing/2014/main" id="{6A50AA83-CAA2-D415-0861-BDA3B8FCEF09}"/>
              </a:ext>
            </a:extLst>
          </p:cNvPr>
          <p:cNvPicPr>
            <a:picLocks noChangeAspect="1"/>
          </p:cNvPicPr>
          <p:nvPr/>
        </p:nvPicPr>
        <p:blipFill>
          <a:blip r:embed="rId3"/>
          <a:stretch>
            <a:fillRect/>
          </a:stretch>
        </p:blipFill>
        <p:spPr>
          <a:xfrm>
            <a:off x="1577093" y="6049145"/>
            <a:ext cx="4547032" cy="1957431"/>
          </a:xfrm>
          <a:prstGeom prst="rect">
            <a:avLst/>
          </a:prstGeom>
        </p:spPr>
      </p:pic>
      <p:pic>
        <p:nvPicPr>
          <p:cNvPr id="7" name="Picture 6">
            <a:extLst>
              <a:ext uri="{FF2B5EF4-FFF2-40B4-BE49-F238E27FC236}">
                <a16:creationId xmlns:a16="http://schemas.microsoft.com/office/drawing/2014/main" id="{9420F4B9-3DEF-5B40-B1CB-4746B930EECB}"/>
              </a:ext>
            </a:extLst>
          </p:cNvPr>
          <p:cNvPicPr>
            <a:picLocks noChangeAspect="1"/>
          </p:cNvPicPr>
          <p:nvPr/>
        </p:nvPicPr>
        <p:blipFill>
          <a:blip r:embed="rId4"/>
          <a:stretch>
            <a:fillRect/>
          </a:stretch>
        </p:blipFill>
        <p:spPr>
          <a:xfrm>
            <a:off x="3433684" y="4016427"/>
            <a:ext cx="4810663" cy="1768247"/>
          </a:xfrm>
          <a:prstGeom prst="rect">
            <a:avLst/>
          </a:prstGeom>
        </p:spPr>
      </p:pic>
      <p:pic>
        <p:nvPicPr>
          <p:cNvPr id="11" name="Picture 10">
            <a:extLst>
              <a:ext uri="{FF2B5EF4-FFF2-40B4-BE49-F238E27FC236}">
                <a16:creationId xmlns:a16="http://schemas.microsoft.com/office/drawing/2014/main" id="{4A64742E-8DD1-0FFB-B5AF-0C234A325B40}"/>
              </a:ext>
            </a:extLst>
          </p:cNvPr>
          <p:cNvPicPr>
            <a:picLocks noChangeAspect="1"/>
          </p:cNvPicPr>
          <p:nvPr/>
        </p:nvPicPr>
        <p:blipFill>
          <a:blip r:embed="rId4"/>
          <a:stretch>
            <a:fillRect/>
          </a:stretch>
        </p:blipFill>
        <p:spPr>
          <a:xfrm>
            <a:off x="7761994" y="5871441"/>
            <a:ext cx="4513004" cy="1768248"/>
          </a:xfrm>
          <a:prstGeom prst="rect">
            <a:avLst/>
          </a:prstGeom>
        </p:spPr>
      </p:pic>
      <p:sp>
        <p:nvSpPr>
          <p:cNvPr id="2" name="Title 1">
            <a:extLst>
              <a:ext uri="{FF2B5EF4-FFF2-40B4-BE49-F238E27FC236}">
                <a16:creationId xmlns:a16="http://schemas.microsoft.com/office/drawing/2014/main" id="{05BC1637-2787-EA5F-98BC-96A522AB6C31}"/>
              </a:ext>
            </a:extLst>
          </p:cNvPr>
          <p:cNvSpPr>
            <a:spLocks noGrp="1"/>
          </p:cNvSpPr>
          <p:nvPr>
            <p:ph type="title"/>
          </p:nvPr>
        </p:nvSpPr>
        <p:spPr/>
        <p:txBody>
          <a:bodyPr/>
          <a:lstStyle/>
          <a:p>
            <a:r>
              <a:rPr lang="en-US"/>
              <a:t>How do we let food go to waste?</a:t>
            </a:r>
          </a:p>
        </p:txBody>
      </p:sp>
      <p:sp>
        <p:nvSpPr>
          <p:cNvPr id="3" name="Content Placeholder 2">
            <a:extLst>
              <a:ext uri="{FF2B5EF4-FFF2-40B4-BE49-F238E27FC236}">
                <a16:creationId xmlns:a16="http://schemas.microsoft.com/office/drawing/2014/main" id="{204730D7-186B-36E3-C57C-0AC971C7264A}"/>
              </a:ext>
            </a:extLst>
          </p:cNvPr>
          <p:cNvSpPr>
            <a:spLocks noGrp="1"/>
          </p:cNvSpPr>
          <p:nvPr>
            <p:ph sz="half" idx="1"/>
          </p:nvPr>
        </p:nvSpPr>
        <p:spPr>
          <a:xfrm>
            <a:off x="1332854" y="2433639"/>
            <a:ext cx="13922014" cy="1313172"/>
          </a:xfrm>
        </p:spPr>
        <p:txBody>
          <a:bodyPr lIns="91440" tIns="45720" rIns="91440" bIns="45720" anchor="t"/>
          <a:lstStyle/>
          <a:p>
            <a:r>
              <a:rPr lang="en-US" sz="2400">
                <a:latin typeface="Century Gothic"/>
              </a:rPr>
              <a:t>Every bit of the food we buy has value – and we waste that value if we don't eat the food. </a:t>
            </a:r>
          </a:p>
          <a:p>
            <a:r>
              <a:rPr lang="en-US" sz="2400" b="1">
                <a:latin typeface="Century Gothic"/>
              </a:rPr>
              <a:t>How could these people change their behaviour to make sure their fruit and vegetables </a:t>
            </a:r>
            <a:br>
              <a:rPr lang="en-US" sz="2400" b="1"/>
            </a:br>
            <a:r>
              <a:rPr lang="en-US" sz="2400" b="1">
                <a:latin typeface="Century Gothic"/>
              </a:rPr>
              <a:t>don’t end up like Lana the banana?</a:t>
            </a:r>
          </a:p>
          <a:p>
            <a:endParaRPr lang="en-US" sz="2000"/>
          </a:p>
          <a:p>
            <a:endParaRPr lang="en-US" sz="2000"/>
          </a:p>
        </p:txBody>
      </p:sp>
      <p:sp>
        <p:nvSpPr>
          <p:cNvPr id="12" name="Content Placeholder 11">
            <a:extLst>
              <a:ext uri="{FF2B5EF4-FFF2-40B4-BE49-F238E27FC236}">
                <a16:creationId xmlns:a16="http://schemas.microsoft.com/office/drawing/2014/main" id="{13A0B6E4-F3A2-67A0-04DA-8901C6D98D81}"/>
              </a:ext>
            </a:extLst>
          </p:cNvPr>
          <p:cNvSpPr>
            <a:spLocks noGrp="1"/>
          </p:cNvSpPr>
          <p:nvPr>
            <p:ph sz="half" idx="2"/>
          </p:nvPr>
        </p:nvSpPr>
        <p:spPr>
          <a:xfrm>
            <a:off x="3621534" y="4328163"/>
            <a:ext cx="4448473" cy="1184234"/>
          </a:xfrm>
        </p:spPr>
        <p:txBody>
          <a:bodyPr/>
          <a:lstStyle/>
          <a:p>
            <a:r>
              <a:rPr lang="en-US" sz="2000" b="1"/>
              <a:t>“My fridge, freezer and cupboards are a mess! I often find food at </a:t>
            </a:r>
            <a:br>
              <a:rPr lang="en-US" sz="2000" b="1"/>
            </a:br>
            <a:r>
              <a:rPr lang="en-US" sz="2000" b="1"/>
              <a:t>the back that's gone off.”</a:t>
            </a:r>
          </a:p>
          <a:p>
            <a:endParaRPr lang="en-US" sz="2000"/>
          </a:p>
          <a:p>
            <a:endParaRPr lang="en-US" sz="2000"/>
          </a:p>
        </p:txBody>
      </p:sp>
      <p:sp>
        <p:nvSpPr>
          <p:cNvPr id="13" name="Content Placeholder 12">
            <a:extLst>
              <a:ext uri="{FF2B5EF4-FFF2-40B4-BE49-F238E27FC236}">
                <a16:creationId xmlns:a16="http://schemas.microsoft.com/office/drawing/2014/main" id="{77E238FF-69BD-0B89-1B47-69300B1E373C}"/>
              </a:ext>
            </a:extLst>
          </p:cNvPr>
          <p:cNvSpPr>
            <a:spLocks noGrp="1"/>
          </p:cNvSpPr>
          <p:nvPr>
            <p:ph sz="half" idx="10"/>
          </p:nvPr>
        </p:nvSpPr>
        <p:spPr>
          <a:xfrm>
            <a:off x="9470007" y="4051707"/>
            <a:ext cx="4547031" cy="1184234"/>
          </a:xfrm>
        </p:spPr>
        <p:txBody>
          <a:bodyPr/>
          <a:lstStyle/>
          <a:p>
            <a:r>
              <a:rPr lang="en-US" sz="2000" b="1"/>
              <a:t>“I don't remember to look at what I have before I go shopping. Then I buy things I already have and end up with too much.”</a:t>
            </a:r>
          </a:p>
          <a:p>
            <a:endParaRPr lang="en-US" sz="2000" b="1"/>
          </a:p>
          <a:p>
            <a:endParaRPr lang="en-US" sz="2000" b="1"/>
          </a:p>
        </p:txBody>
      </p:sp>
      <p:sp>
        <p:nvSpPr>
          <p:cNvPr id="14" name="Content Placeholder 13">
            <a:extLst>
              <a:ext uri="{FF2B5EF4-FFF2-40B4-BE49-F238E27FC236}">
                <a16:creationId xmlns:a16="http://schemas.microsoft.com/office/drawing/2014/main" id="{7EB9ED42-3B13-3E04-5135-EA87C388D89F}"/>
              </a:ext>
            </a:extLst>
          </p:cNvPr>
          <p:cNvSpPr>
            <a:spLocks noGrp="1"/>
          </p:cNvSpPr>
          <p:nvPr>
            <p:ph sz="half" idx="11"/>
          </p:nvPr>
        </p:nvSpPr>
        <p:spPr>
          <a:xfrm>
            <a:off x="1758195" y="6261064"/>
            <a:ext cx="4299024" cy="1184234"/>
          </a:xfrm>
        </p:spPr>
        <p:txBody>
          <a:bodyPr/>
          <a:lstStyle/>
          <a:p>
            <a:r>
              <a:rPr lang="en-US" sz="2000" b="1"/>
              <a:t>“I know what I need for the meals I've planned, but I don't work out how much – I often end up with more than I need.”</a:t>
            </a:r>
          </a:p>
          <a:p>
            <a:endParaRPr lang="en-US" sz="2000" b="1"/>
          </a:p>
          <a:p>
            <a:endParaRPr lang="en-US" sz="2000" b="1"/>
          </a:p>
        </p:txBody>
      </p:sp>
      <p:sp>
        <p:nvSpPr>
          <p:cNvPr id="15" name="Content Placeholder 14">
            <a:extLst>
              <a:ext uri="{FF2B5EF4-FFF2-40B4-BE49-F238E27FC236}">
                <a16:creationId xmlns:a16="http://schemas.microsoft.com/office/drawing/2014/main" id="{7C831B70-AC8E-CBA4-0E0C-64207604A7E3}"/>
              </a:ext>
            </a:extLst>
          </p:cNvPr>
          <p:cNvSpPr>
            <a:spLocks noGrp="1"/>
          </p:cNvSpPr>
          <p:nvPr>
            <p:ph sz="half" idx="12"/>
          </p:nvPr>
        </p:nvSpPr>
        <p:spPr>
          <a:xfrm>
            <a:off x="7854341" y="6049145"/>
            <a:ext cx="4328309" cy="1184234"/>
          </a:xfrm>
        </p:spPr>
        <p:txBody>
          <a:bodyPr/>
          <a:lstStyle/>
          <a:p>
            <a:r>
              <a:rPr lang="en-US" sz="2000" b="1"/>
              <a:t>“I don’t plan my meals. I just grab what looks nice in the shops </a:t>
            </a:r>
            <a:br>
              <a:rPr lang="en-US" sz="2000" b="1"/>
            </a:br>
            <a:r>
              <a:rPr lang="en-US" sz="2000" b="1"/>
              <a:t>and work out what to eat as I </a:t>
            </a:r>
            <a:br>
              <a:rPr lang="en-US" sz="2000" b="1"/>
            </a:br>
            <a:r>
              <a:rPr lang="en-US" sz="2000" b="1"/>
              <a:t>go along.”</a:t>
            </a:r>
          </a:p>
          <a:p>
            <a:endParaRPr lang="en-US" sz="2000" b="1"/>
          </a:p>
          <a:p>
            <a:endParaRPr lang="en-US" sz="2000" b="1"/>
          </a:p>
        </p:txBody>
      </p:sp>
    </p:spTree>
    <p:extLst>
      <p:ext uri="{BB962C8B-B14F-4D97-AF65-F5344CB8AC3E}">
        <p14:creationId xmlns:p14="http://schemas.microsoft.com/office/powerpoint/2010/main" val="379027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FF03A9-3E45-7A3A-B6D9-F300CE9CA93E}"/>
              </a:ext>
            </a:extLst>
          </p:cNvPr>
          <p:cNvPicPr>
            <a:picLocks noChangeAspect="1"/>
          </p:cNvPicPr>
          <p:nvPr/>
        </p:nvPicPr>
        <p:blipFill>
          <a:blip r:embed="rId3"/>
          <a:stretch>
            <a:fillRect/>
          </a:stretch>
        </p:blipFill>
        <p:spPr>
          <a:xfrm rot="16200000">
            <a:off x="9081844" y="907122"/>
            <a:ext cx="4414179" cy="7271606"/>
          </a:xfrm>
          <a:prstGeom prst="rect">
            <a:avLst/>
          </a:prstGeom>
        </p:spPr>
      </p:pic>
      <p:sp>
        <p:nvSpPr>
          <p:cNvPr id="2" name="Title 1">
            <a:extLst>
              <a:ext uri="{FF2B5EF4-FFF2-40B4-BE49-F238E27FC236}">
                <a16:creationId xmlns:a16="http://schemas.microsoft.com/office/drawing/2014/main" id="{DE67BA14-1C26-85AF-C03C-D5CAA653ADAA}"/>
              </a:ext>
            </a:extLst>
          </p:cNvPr>
          <p:cNvSpPr>
            <a:spLocks noGrp="1"/>
          </p:cNvSpPr>
          <p:nvPr>
            <p:ph type="title"/>
          </p:nvPr>
        </p:nvSpPr>
        <p:spPr/>
        <p:txBody>
          <a:bodyPr/>
          <a:lstStyle/>
          <a:p>
            <a:r>
              <a:rPr lang="en-US"/>
              <a:t>Why is food waste a problem?</a:t>
            </a:r>
          </a:p>
        </p:txBody>
      </p:sp>
      <p:sp>
        <p:nvSpPr>
          <p:cNvPr id="3" name="Content Placeholder 2">
            <a:extLst>
              <a:ext uri="{FF2B5EF4-FFF2-40B4-BE49-F238E27FC236}">
                <a16:creationId xmlns:a16="http://schemas.microsoft.com/office/drawing/2014/main" id="{73C979E7-17CD-5E6D-20DA-30B63A4053EB}"/>
              </a:ext>
            </a:extLst>
          </p:cNvPr>
          <p:cNvSpPr>
            <a:spLocks noGrp="1"/>
          </p:cNvSpPr>
          <p:nvPr>
            <p:ph sz="half" idx="1"/>
          </p:nvPr>
        </p:nvSpPr>
        <p:spPr>
          <a:xfrm>
            <a:off x="1332855" y="2279015"/>
            <a:ext cx="6227985" cy="4510905"/>
          </a:xfrm>
        </p:spPr>
        <p:txBody>
          <a:bodyPr lIns="91440" tIns="45720" rIns="91440" bIns="45720" anchor="t"/>
          <a:lstStyle/>
          <a:p>
            <a:pPr marL="457200" indent="-457200">
              <a:lnSpc>
                <a:spcPct val="100000"/>
              </a:lnSpc>
              <a:spcBef>
                <a:spcPts val="1200"/>
              </a:spcBef>
              <a:buFont typeface="Arial" panose="020B0604020202020204" pitchFamily="34" charset="0"/>
              <a:buChar char="•"/>
            </a:pPr>
            <a:r>
              <a:rPr lang="en-US" sz="2400">
                <a:latin typeface="Century Gothic"/>
              </a:rPr>
              <a:t>When waste food breaks down, </a:t>
            </a:r>
            <a:br>
              <a:rPr lang="en-US" sz="2400"/>
            </a:br>
            <a:r>
              <a:rPr lang="en-US" sz="2400">
                <a:latin typeface="Century Gothic"/>
              </a:rPr>
              <a:t>it releases greenhouse gases that contribute to climate change.</a:t>
            </a:r>
            <a:endParaRPr lang="en-US">
              <a:latin typeface="Century Gothic"/>
            </a:endParaRPr>
          </a:p>
          <a:p>
            <a:pPr marL="457200" indent="-457200">
              <a:lnSpc>
                <a:spcPct val="100000"/>
              </a:lnSpc>
              <a:spcBef>
                <a:spcPts val="1200"/>
              </a:spcBef>
              <a:buFont typeface="Arial" panose="020B0604020202020204" pitchFamily="34" charset="0"/>
              <a:buChar char="•"/>
            </a:pPr>
            <a:r>
              <a:rPr lang="en-US" sz="2400">
                <a:latin typeface="Century Gothic"/>
              </a:rPr>
              <a:t>A lot of energy and water is used to produce food, so when we throw food away, all that energy and water is wasted too.</a:t>
            </a:r>
          </a:p>
          <a:p>
            <a:pPr marL="457200" indent="-457200">
              <a:lnSpc>
                <a:spcPct val="100000"/>
              </a:lnSpc>
              <a:spcBef>
                <a:spcPts val="1200"/>
              </a:spcBef>
              <a:buFont typeface="Arial" panose="020B0604020202020204" pitchFamily="34" charset="0"/>
              <a:buChar char="•"/>
            </a:pPr>
            <a:r>
              <a:rPr lang="en-US" sz="2400">
                <a:latin typeface="Century Gothic"/>
              </a:rPr>
              <a:t>Wasting food isn't just bad for our pockets, it's bad for our planet.</a:t>
            </a:r>
          </a:p>
          <a:p>
            <a:pPr marL="457200" indent="-457200">
              <a:lnSpc>
                <a:spcPct val="100000"/>
              </a:lnSpc>
              <a:spcBef>
                <a:spcPts val="1200"/>
              </a:spcBef>
              <a:buFont typeface="Arial" panose="020B0604020202020204" pitchFamily="34" charset="0"/>
              <a:buChar char="•"/>
            </a:pPr>
            <a:r>
              <a:rPr lang="en-US" sz="2400">
                <a:latin typeface="Century Gothic"/>
              </a:rPr>
              <a:t>When food goes to waste, it's a </a:t>
            </a:r>
            <a:br>
              <a:rPr lang="en-US" sz="2400"/>
            </a:br>
            <a:r>
              <a:rPr lang="en-US" sz="2400">
                <a:latin typeface="Century Gothic"/>
              </a:rPr>
              <a:t>waste of money, and of the </a:t>
            </a:r>
            <a:br>
              <a:rPr lang="en-US" sz="2400"/>
            </a:br>
            <a:r>
              <a:rPr lang="en-US" sz="2400">
                <a:latin typeface="Century Gothic"/>
              </a:rPr>
              <a:t>valuable nutrition in that food.</a:t>
            </a:r>
          </a:p>
          <a:p>
            <a:pPr marL="457200" indent="-457200">
              <a:spcBef>
                <a:spcPts val="0"/>
              </a:spcBef>
              <a:buFont typeface="Arial" panose="020B0604020202020204" pitchFamily="34" charset="0"/>
              <a:buChar char="•"/>
            </a:pPr>
            <a:endParaRPr lang="en-US"/>
          </a:p>
          <a:p>
            <a:pPr marL="457200" indent="-457200">
              <a:spcBef>
                <a:spcPts val="0"/>
              </a:spcBef>
              <a:buFont typeface="Arial" panose="020B0604020202020204" pitchFamily="34" charset="0"/>
              <a:buChar char="•"/>
            </a:pPr>
            <a:endParaRPr lang="en-US"/>
          </a:p>
        </p:txBody>
      </p:sp>
      <p:pic>
        <p:nvPicPr>
          <p:cNvPr id="7" name="Picture 6">
            <a:extLst>
              <a:ext uri="{FF2B5EF4-FFF2-40B4-BE49-F238E27FC236}">
                <a16:creationId xmlns:a16="http://schemas.microsoft.com/office/drawing/2014/main" id="{A60CB360-997D-658F-665B-8DAC120C2E96}"/>
              </a:ext>
            </a:extLst>
          </p:cNvPr>
          <p:cNvPicPr>
            <a:picLocks noChangeAspect="1"/>
          </p:cNvPicPr>
          <p:nvPr/>
        </p:nvPicPr>
        <p:blipFill>
          <a:blip r:embed="rId4"/>
          <a:stretch>
            <a:fillRect/>
          </a:stretch>
        </p:blipFill>
        <p:spPr>
          <a:xfrm>
            <a:off x="14570808" y="2522846"/>
            <a:ext cx="392109" cy="735204"/>
          </a:xfrm>
          <a:prstGeom prst="rect">
            <a:avLst/>
          </a:prstGeom>
        </p:spPr>
      </p:pic>
      <p:sp>
        <p:nvSpPr>
          <p:cNvPr id="6" name="Content Placeholder 5">
            <a:extLst>
              <a:ext uri="{FF2B5EF4-FFF2-40B4-BE49-F238E27FC236}">
                <a16:creationId xmlns:a16="http://schemas.microsoft.com/office/drawing/2014/main" id="{2ED0D483-AD96-56CD-DB5F-E0C9836FE41D}"/>
              </a:ext>
            </a:extLst>
          </p:cNvPr>
          <p:cNvSpPr>
            <a:spLocks noGrp="1"/>
          </p:cNvSpPr>
          <p:nvPr>
            <p:ph sz="half" idx="2"/>
          </p:nvPr>
        </p:nvSpPr>
        <p:spPr>
          <a:xfrm>
            <a:off x="7934210" y="2433639"/>
            <a:ext cx="7083309" cy="4356280"/>
          </a:xfrm>
        </p:spPr>
        <p:txBody>
          <a:bodyPr lIns="91440" tIns="45720" rIns="91440" bIns="45720" anchor="t"/>
          <a:lstStyle/>
          <a:p>
            <a:r>
              <a:rPr lang="en-US" sz="2400" b="1">
                <a:latin typeface="Century Gothic"/>
              </a:rPr>
              <a:t>Did you know? </a:t>
            </a:r>
            <a:endParaRPr lang="en-US" sz="2400">
              <a:latin typeface="Century Gothic"/>
            </a:endParaRPr>
          </a:p>
          <a:p>
            <a:pPr>
              <a:spcBef>
                <a:spcPts val="1200"/>
              </a:spcBef>
            </a:pPr>
            <a:r>
              <a:rPr lang="en-US" sz="2400">
                <a:latin typeface="Century Gothic"/>
              </a:rPr>
              <a:t>In the UK, we throw away about </a:t>
            </a:r>
            <a:r>
              <a:rPr lang="en-US" sz="2400" b="1">
                <a:latin typeface="Century Gothic"/>
              </a:rPr>
              <a:t>4.7 million tonnes of edible food </a:t>
            </a:r>
            <a:r>
              <a:rPr lang="en-US" sz="2400">
                <a:latin typeface="Century Gothic"/>
              </a:rPr>
              <a:t>waste each year.</a:t>
            </a:r>
          </a:p>
          <a:p>
            <a:pPr>
              <a:spcBef>
                <a:spcPts val="1200"/>
              </a:spcBef>
            </a:pPr>
            <a:r>
              <a:rPr lang="en-US" sz="2400">
                <a:latin typeface="Century Gothic"/>
              </a:rPr>
              <a:t>That's worth £17 billion – or </a:t>
            </a:r>
            <a:r>
              <a:rPr lang="en-US" sz="2400" b="1">
                <a:latin typeface="Century Gothic"/>
              </a:rPr>
              <a:t>£80 a month</a:t>
            </a:r>
            <a:br>
              <a:rPr lang="en-US" sz="2400"/>
            </a:br>
            <a:r>
              <a:rPr lang="en-US" sz="2400">
                <a:latin typeface="Century Gothic"/>
              </a:rPr>
              <a:t>for the average family with children.</a:t>
            </a:r>
          </a:p>
          <a:p>
            <a:pPr>
              <a:spcBef>
                <a:spcPts val="1200"/>
              </a:spcBef>
            </a:pPr>
            <a:r>
              <a:rPr lang="en-US" sz="2400">
                <a:latin typeface="Century Gothic"/>
              </a:rPr>
              <a:t>Food waste contributes about </a:t>
            </a:r>
            <a:r>
              <a:rPr lang="en-US" sz="2400" b="1">
                <a:latin typeface="Century Gothic"/>
              </a:rPr>
              <a:t>8-10% </a:t>
            </a:r>
            <a:r>
              <a:rPr lang="en-US" sz="2400">
                <a:latin typeface="Century Gothic"/>
              </a:rPr>
              <a:t>of the world's man-made greenhouse gas emissions.</a:t>
            </a:r>
          </a:p>
          <a:p>
            <a:pPr>
              <a:spcBef>
                <a:spcPts val="1200"/>
              </a:spcBef>
            </a:pPr>
            <a:r>
              <a:rPr lang="en-US" sz="2400">
                <a:latin typeface="Century Gothic"/>
              </a:rPr>
              <a:t>If global waste food was a country, it would be the </a:t>
            </a:r>
            <a:r>
              <a:rPr lang="en-US" sz="2400" b="1">
                <a:latin typeface="Century Gothic"/>
              </a:rPr>
              <a:t>world's third largest emitter</a:t>
            </a:r>
            <a:r>
              <a:rPr lang="en-US" sz="2400">
                <a:latin typeface="Century Gothic"/>
              </a:rPr>
              <a:t> of greenhouse gases, after China and the USA.</a:t>
            </a:r>
          </a:p>
        </p:txBody>
      </p:sp>
    </p:spTree>
    <p:extLst>
      <p:ext uri="{BB962C8B-B14F-4D97-AF65-F5344CB8AC3E}">
        <p14:creationId xmlns:p14="http://schemas.microsoft.com/office/powerpoint/2010/main" val="3842634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2AEE77-C1D2-D494-1C28-43FCC1290065}"/>
              </a:ext>
            </a:extLst>
          </p:cNvPr>
          <p:cNvPicPr>
            <a:picLocks noChangeAspect="1"/>
          </p:cNvPicPr>
          <p:nvPr/>
        </p:nvPicPr>
        <p:blipFill>
          <a:blip r:embed="rId3"/>
          <a:stretch>
            <a:fillRect/>
          </a:stretch>
        </p:blipFill>
        <p:spPr>
          <a:xfrm rot="10800000">
            <a:off x="7481519" y="4800046"/>
            <a:ext cx="4985542" cy="3184226"/>
          </a:xfrm>
          <a:prstGeom prst="rect">
            <a:avLst/>
          </a:prstGeom>
        </p:spPr>
      </p:pic>
      <p:sp>
        <p:nvSpPr>
          <p:cNvPr id="2" name="Title 1">
            <a:extLst>
              <a:ext uri="{FF2B5EF4-FFF2-40B4-BE49-F238E27FC236}">
                <a16:creationId xmlns:a16="http://schemas.microsoft.com/office/drawing/2014/main" id="{DE67BA14-1C26-85AF-C03C-D5CAA653ADAA}"/>
              </a:ext>
            </a:extLst>
          </p:cNvPr>
          <p:cNvSpPr>
            <a:spLocks noGrp="1"/>
          </p:cNvSpPr>
          <p:nvPr>
            <p:ph type="title"/>
          </p:nvPr>
        </p:nvSpPr>
        <p:spPr/>
        <p:txBody>
          <a:bodyPr/>
          <a:lstStyle/>
          <a:p>
            <a:r>
              <a:rPr lang="en-US"/>
              <a:t>Ways to avoid waste</a:t>
            </a:r>
          </a:p>
        </p:txBody>
      </p:sp>
      <p:sp>
        <p:nvSpPr>
          <p:cNvPr id="3" name="Content Placeholder 2">
            <a:extLst>
              <a:ext uri="{FF2B5EF4-FFF2-40B4-BE49-F238E27FC236}">
                <a16:creationId xmlns:a16="http://schemas.microsoft.com/office/drawing/2014/main" id="{73C979E7-17CD-5E6D-20DA-30B63A4053EB}"/>
              </a:ext>
            </a:extLst>
          </p:cNvPr>
          <p:cNvSpPr>
            <a:spLocks noGrp="1"/>
          </p:cNvSpPr>
          <p:nvPr>
            <p:ph sz="half" idx="1"/>
          </p:nvPr>
        </p:nvSpPr>
        <p:spPr>
          <a:xfrm>
            <a:off x="1332854" y="2211852"/>
            <a:ext cx="6424355" cy="5532491"/>
          </a:xfrm>
        </p:spPr>
        <p:txBody>
          <a:bodyPr lIns="91440" tIns="45720" rIns="91440" bIns="45720" anchor="t"/>
          <a:lstStyle/>
          <a:p>
            <a:pPr>
              <a:lnSpc>
                <a:spcPct val="100000"/>
              </a:lnSpc>
              <a:spcBef>
                <a:spcPts val="1200"/>
              </a:spcBef>
            </a:pPr>
            <a:r>
              <a:rPr lang="en-US" sz="2400" b="1">
                <a:latin typeface="Century Gothic"/>
              </a:rPr>
              <a:t>Before you shop </a:t>
            </a:r>
            <a:endParaRPr lang="en-US" sz="2400">
              <a:latin typeface="Century Gothic"/>
            </a:endParaRPr>
          </a:p>
          <a:p>
            <a:pPr marL="342900" indent="-342900">
              <a:lnSpc>
                <a:spcPct val="100000"/>
              </a:lnSpc>
              <a:spcBef>
                <a:spcPts val="1200"/>
              </a:spcBef>
              <a:buFont typeface="Arial" panose="020B0604020202020204" pitchFamily="34" charset="0"/>
              <a:buChar char="•"/>
            </a:pPr>
            <a:r>
              <a:rPr lang="en-US" sz="2400">
                <a:latin typeface="Century Gothic"/>
              </a:rPr>
              <a:t>Plan your meals and snacks for </a:t>
            </a:r>
            <a:br>
              <a:rPr lang="en-US" sz="2400"/>
            </a:br>
            <a:r>
              <a:rPr lang="en-US" sz="2400">
                <a:latin typeface="Century Gothic"/>
              </a:rPr>
              <a:t>the week.</a:t>
            </a:r>
          </a:p>
          <a:p>
            <a:pPr marL="342900" indent="-342900">
              <a:lnSpc>
                <a:spcPct val="100000"/>
              </a:lnSpc>
              <a:spcBef>
                <a:spcPts val="1200"/>
              </a:spcBef>
              <a:buFont typeface="Arial" panose="020B0604020202020204" pitchFamily="34" charset="0"/>
              <a:buChar char="•"/>
            </a:pPr>
            <a:r>
              <a:rPr lang="en-US" sz="2400">
                <a:latin typeface="Century Gothic"/>
              </a:rPr>
              <a:t>Make a list, including what you’ll </a:t>
            </a:r>
            <a:br>
              <a:rPr lang="en-US" sz="2400"/>
            </a:br>
            <a:r>
              <a:rPr lang="en-US" sz="2400">
                <a:latin typeface="Century Gothic"/>
              </a:rPr>
              <a:t>need </a:t>
            </a:r>
            <a:r>
              <a:rPr lang="en-US" sz="2400" i="1">
                <a:latin typeface="Century Gothic"/>
              </a:rPr>
              <a:t>and</a:t>
            </a:r>
            <a:r>
              <a:rPr lang="en-US" sz="2400">
                <a:latin typeface="Century Gothic"/>
              </a:rPr>
              <a:t> how much.</a:t>
            </a:r>
          </a:p>
          <a:p>
            <a:pPr>
              <a:lnSpc>
                <a:spcPct val="100000"/>
              </a:lnSpc>
              <a:spcBef>
                <a:spcPts val="1200"/>
              </a:spcBef>
            </a:pPr>
            <a:r>
              <a:rPr lang="en-US" sz="2400" b="1">
                <a:latin typeface="Century Gothic"/>
              </a:rPr>
              <a:t>At the shop </a:t>
            </a:r>
          </a:p>
          <a:p>
            <a:pPr marL="342900" indent="-342900">
              <a:lnSpc>
                <a:spcPct val="100000"/>
              </a:lnSpc>
              <a:spcBef>
                <a:spcPts val="1200"/>
              </a:spcBef>
              <a:buFont typeface="Arial" panose="020B0604020202020204" pitchFamily="34" charset="0"/>
              <a:buChar char="•"/>
            </a:pPr>
            <a:r>
              <a:rPr lang="en-US" sz="2400">
                <a:latin typeface="Century Gothic"/>
              </a:rPr>
              <a:t>Choose What You'll Use!</a:t>
            </a:r>
          </a:p>
          <a:p>
            <a:pPr>
              <a:lnSpc>
                <a:spcPct val="100000"/>
              </a:lnSpc>
              <a:spcBef>
                <a:spcPts val="1200"/>
              </a:spcBef>
            </a:pPr>
            <a:r>
              <a:rPr lang="en-US" sz="2400" b="1">
                <a:latin typeface="Century Gothic"/>
              </a:rPr>
              <a:t>Back at home </a:t>
            </a:r>
          </a:p>
          <a:p>
            <a:pPr marL="342900" indent="-342900">
              <a:lnSpc>
                <a:spcPct val="100000"/>
              </a:lnSpc>
              <a:spcBef>
                <a:spcPts val="1200"/>
              </a:spcBef>
              <a:buFont typeface="Arial" panose="020B0604020202020204" pitchFamily="34" charset="0"/>
              <a:buChar char="•"/>
            </a:pPr>
            <a:r>
              <a:rPr lang="en-US" sz="2400">
                <a:latin typeface="Century Gothic"/>
              </a:rPr>
              <a:t>Store food safely to stop it going off.</a:t>
            </a:r>
          </a:p>
          <a:p>
            <a:pPr marL="342900" indent="-342900">
              <a:lnSpc>
                <a:spcPct val="100000"/>
              </a:lnSpc>
              <a:spcBef>
                <a:spcPts val="1200"/>
              </a:spcBef>
              <a:buFont typeface="Arial" panose="020B0604020202020204" pitchFamily="34" charset="0"/>
              <a:buChar char="•"/>
            </a:pPr>
            <a:r>
              <a:rPr lang="en-US" sz="2400">
                <a:latin typeface="Century Gothic"/>
              </a:rPr>
              <a:t>Keep your cupboards, fridge and </a:t>
            </a:r>
            <a:br>
              <a:rPr lang="en-US" sz="2400"/>
            </a:br>
            <a:r>
              <a:rPr lang="en-US" sz="2400">
                <a:latin typeface="Century Gothic"/>
              </a:rPr>
              <a:t>freezer organised, so you can easily </a:t>
            </a:r>
            <a:br>
              <a:rPr lang="en-US" sz="2400"/>
            </a:br>
            <a:r>
              <a:rPr lang="en-US" sz="2400">
                <a:latin typeface="Century Gothic"/>
              </a:rPr>
              <a:t>see what you have. </a:t>
            </a:r>
          </a:p>
          <a:p>
            <a:pPr>
              <a:spcBef>
                <a:spcPts val="0"/>
              </a:spcBef>
            </a:pPr>
            <a:endParaRPr lang="en-US" sz="2400"/>
          </a:p>
          <a:p>
            <a:pPr>
              <a:spcBef>
                <a:spcPts val="0"/>
              </a:spcBef>
            </a:pPr>
            <a:endParaRPr lang="en-US" sz="2400"/>
          </a:p>
          <a:p>
            <a:pPr>
              <a:spcBef>
                <a:spcPts val="0"/>
              </a:spcBef>
            </a:pPr>
            <a:endParaRPr lang="en-US" sz="2400"/>
          </a:p>
        </p:txBody>
      </p:sp>
      <p:sp>
        <p:nvSpPr>
          <p:cNvPr id="4" name="Content Placeholder 3">
            <a:extLst>
              <a:ext uri="{FF2B5EF4-FFF2-40B4-BE49-F238E27FC236}">
                <a16:creationId xmlns:a16="http://schemas.microsoft.com/office/drawing/2014/main" id="{70ECA66B-3A7F-810E-89C0-74E6CEDC5E7D}"/>
              </a:ext>
            </a:extLst>
          </p:cNvPr>
          <p:cNvSpPr>
            <a:spLocks noGrp="1"/>
          </p:cNvSpPr>
          <p:nvPr>
            <p:ph sz="half" idx="2"/>
          </p:nvPr>
        </p:nvSpPr>
        <p:spPr>
          <a:xfrm>
            <a:off x="7740492" y="4993729"/>
            <a:ext cx="4451383" cy="2032537"/>
          </a:xfrm>
          <a:noFill/>
        </p:spPr>
        <p:txBody>
          <a:bodyPr lIns="0" tIns="0" rIns="0" bIns="0"/>
          <a:lstStyle/>
          <a:p>
            <a:r>
              <a:rPr lang="en-US" sz="2400" b="1"/>
              <a:t>Did you know? </a:t>
            </a:r>
            <a:endParaRPr lang="en-US" sz="2400"/>
          </a:p>
          <a:p>
            <a:pPr>
              <a:lnSpc>
                <a:spcPct val="100000"/>
              </a:lnSpc>
            </a:pPr>
            <a:r>
              <a:rPr lang="en-US" sz="2400"/>
              <a:t>All fruit and vegetables (except bananas, pineapples and onions) should be stored in the fridge as they will last weeks, and sometimes months, longer!</a:t>
            </a:r>
          </a:p>
          <a:p>
            <a:endParaRPr lang="en-US" sz="2400"/>
          </a:p>
          <a:p>
            <a:endParaRPr lang="en-US" sz="2400"/>
          </a:p>
          <a:p>
            <a:endParaRPr lang="en-US" sz="2400"/>
          </a:p>
        </p:txBody>
      </p:sp>
      <p:pic>
        <p:nvPicPr>
          <p:cNvPr id="7" name="Picture 6">
            <a:extLst>
              <a:ext uri="{FF2B5EF4-FFF2-40B4-BE49-F238E27FC236}">
                <a16:creationId xmlns:a16="http://schemas.microsoft.com/office/drawing/2014/main" id="{A60CB360-997D-658F-665B-8DAC120C2E96}"/>
              </a:ext>
            </a:extLst>
          </p:cNvPr>
          <p:cNvPicPr>
            <a:picLocks noChangeAspect="1"/>
          </p:cNvPicPr>
          <p:nvPr/>
        </p:nvPicPr>
        <p:blipFill>
          <a:blip r:embed="rId4"/>
          <a:stretch>
            <a:fillRect/>
          </a:stretch>
        </p:blipFill>
        <p:spPr>
          <a:xfrm rot="684801">
            <a:off x="14540866" y="5417722"/>
            <a:ext cx="392109" cy="735204"/>
          </a:xfrm>
          <a:prstGeom prst="rect">
            <a:avLst/>
          </a:prstGeom>
        </p:spPr>
      </p:pic>
      <p:pic>
        <p:nvPicPr>
          <p:cNvPr id="9" name="Picture 8">
            <a:extLst>
              <a:ext uri="{FF2B5EF4-FFF2-40B4-BE49-F238E27FC236}">
                <a16:creationId xmlns:a16="http://schemas.microsoft.com/office/drawing/2014/main" id="{728D7B8F-38E2-27FE-64C6-B3D1FAE876B8}"/>
              </a:ext>
            </a:extLst>
          </p:cNvPr>
          <p:cNvPicPr>
            <a:picLocks noChangeAspect="1"/>
          </p:cNvPicPr>
          <p:nvPr/>
        </p:nvPicPr>
        <p:blipFill>
          <a:blip r:embed="rId5"/>
          <a:stretch>
            <a:fillRect/>
          </a:stretch>
        </p:blipFill>
        <p:spPr>
          <a:xfrm rot="16200000">
            <a:off x="9728466" y="-35093"/>
            <a:ext cx="2360147" cy="6854037"/>
          </a:xfrm>
          <a:prstGeom prst="rect">
            <a:avLst/>
          </a:prstGeom>
        </p:spPr>
      </p:pic>
      <p:sp>
        <p:nvSpPr>
          <p:cNvPr id="10" name="Content Placeholder 3">
            <a:extLst>
              <a:ext uri="{FF2B5EF4-FFF2-40B4-BE49-F238E27FC236}">
                <a16:creationId xmlns:a16="http://schemas.microsoft.com/office/drawing/2014/main" id="{5E2F3DCE-F819-B5C8-6FE5-F6E10F57B0AD}"/>
              </a:ext>
            </a:extLst>
          </p:cNvPr>
          <p:cNvSpPr txBox="1">
            <a:spLocks/>
          </p:cNvSpPr>
          <p:nvPr/>
        </p:nvSpPr>
        <p:spPr>
          <a:xfrm>
            <a:off x="7834205" y="2339981"/>
            <a:ext cx="6424356" cy="2249286"/>
          </a:xfrm>
          <a:prstGeom prst="rect">
            <a:avLst/>
          </a:prstGeom>
          <a:noFill/>
        </p:spPr>
        <p:txBody>
          <a:bodyPr lIns="0" tIns="0" rIns="0" bIns="0"/>
          <a:lstStyle>
            <a:lvl1pPr marL="0" indent="0" algn="l" defTabSz="914400" rtl="0" eaLnBrk="1" latinLnBrk="0" hangingPunct="1">
              <a:lnSpc>
                <a:spcPct val="90000"/>
              </a:lnSpc>
              <a:spcBef>
                <a:spcPts val="1000"/>
              </a:spcBef>
              <a:buFontTx/>
              <a:buNone/>
              <a:defRPr sz="2800" kern="1200">
                <a:solidFill>
                  <a:srgbClr val="00522C"/>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rgbClr val="00522C"/>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rgbClr val="00522C"/>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522C"/>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522C"/>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a:t>Did you know? </a:t>
            </a:r>
          </a:p>
          <a:p>
            <a:pPr>
              <a:lnSpc>
                <a:spcPct val="100000"/>
              </a:lnSpc>
            </a:pPr>
            <a:r>
              <a:rPr lang="en-US" sz="2400"/>
              <a:t>If your area offers food waste recycling, you can get even more out of your food by recycling inedible food waste like banana peel or eggshells!</a:t>
            </a:r>
          </a:p>
          <a:p>
            <a:pPr>
              <a:lnSpc>
                <a:spcPct val="100000"/>
              </a:lnSpc>
            </a:pPr>
            <a:endParaRPr lang="en-US" sz="2400"/>
          </a:p>
          <a:p>
            <a:pPr>
              <a:lnSpc>
                <a:spcPct val="100000"/>
              </a:lnSpc>
            </a:pPr>
            <a:endParaRPr lang="en-US" sz="2400"/>
          </a:p>
        </p:txBody>
      </p:sp>
      <p:pic>
        <p:nvPicPr>
          <p:cNvPr id="11" name="Picture 10">
            <a:extLst>
              <a:ext uri="{FF2B5EF4-FFF2-40B4-BE49-F238E27FC236}">
                <a16:creationId xmlns:a16="http://schemas.microsoft.com/office/drawing/2014/main" id="{B20BE7BF-322E-3F96-DD15-957FD52AB07D}"/>
              </a:ext>
            </a:extLst>
          </p:cNvPr>
          <p:cNvPicPr>
            <a:picLocks noChangeAspect="1"/>
          </p:cNvPicPr>
          <p:nvPr/>
        </p:nvPicPr>
        <p:blipFill>
          <a:blip r:embed="rId4"/>
          <a:stretch>
            <a:fillRect/>
          </a:stretch>
        </p:blipFill>
        <p:spPr>
          <a:xfrm>
            <a:off x="13705092" y="5092973"/>
            <a:ext cx="738508" cy="1384702"/>
          </a:xfrm>
          <a:prstGeom prst="rect">
            <a:avLst/>
          </a:prstGeom>
        </p:spPr>
      </p:pic>
      <p:pic>
        <p:nvPicPr>
          <p:cNvPr id="12" name="Picture 11">
            <a:extLst>
              <a:ext uri="{FF2B5EF4-FFF2-40B4-BE49-F238E27FC236}">
                <a16:creationId xmlns:a16="http://schemas.microsoft.com/office/drawing/2014/main" id="{28009F10-33ED-1566-C9E9-A02F34006230}"/>
              </a:ext>
            </a:extLst>
          </p:cNvPr>
          <p:cNvPicPr>
            <a:picLocks noChangeAspect="1"/>
          </p:cNvPicPr>
          <p:nvPr/>
        </p:nvPicPr>
        <p:blipFill>
          <a:blip r:embed="rId4"/>
          <a:stretch>
            <a:fillRect/>
          </a:stretch>
        </p:blipFill>
        <p:spPr>
          <a:xfrm rot="20556322">
            <a:off x="13215718" y="5422723"/>
            <a:ext cx="392109" cy="735204"/>
          </a:xfrm>
          <a:prstGeom prst="rect">
            <a:avLst/>
          </a:prstGeom>
        </p:spPr>
      </p:pic>
    </p:spTree>
    <p:extLst>
      <p:ext uri="{BB962C8B-B14F-4D97-AF65-F5344CB8AC3E}">
        <p14:creationId xmlns:p14="http://schemas.microsoft.com/office/powerpoint/2010/main" val="1871204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ECE2EB0-F652-9968-1541-A4D76B9C54D9}"/>
              </a:ext>
            </a:extLst>
          </p:cNvPr>
          <p:cNvPicPr>
            <a:picLocks noChangeAspect="1"/>
          </p:cNvPicPr>
          <p:nvPr/>
        </p:nvPicPr>
        <p:blipFill>
          <a:blip r:embed="rId3"/>
          <a:stretch>
            <a:fillRect/>
          </a:stretch>
        </p:blipFill>
        <p:spPr>
          <a:xfrm>
            <a:off x="11432356" y="4499886"/>
            <a:ext cx="3510239" cy="1868822"/>
          </a:xfrm>
          <a:prstGeom prst="rect">
            <a:avLst/>
          </a:prstGeom>
        </p:spPr>
      </p:pic>
      <p:pic>
        <p:nvPicPr>
          <p:cNvPr id="34" name="Picture 33">
            <a:extLst>
              <a:ext uri="{FF2B5EF4-FFF2-40B4-BE49-F238E27FC236}">
                <a16:creationId xmlns:a16="http://schemas.microsoft.com/office/drawing/2014/main" id="{05C8F61D-2068-609B-649F-E762DED927DB}"/>
              </a:ext>
            </a:extLst>
          </p:cNvPr>
          <p:cNvPicPr>
            <a:picLocks noChangeAspect="1"/>
          </p:cNvPicPr>
          <p:nvPr/>
        </p:nvPicPr>
        <p:blipFill>
          <a:blip r:embed="rId4"/>
          <a:stretch>
            <a:fillRect/>
          </a:stretch>
        </p:blipFill>
        <p:spPr>
          <a:xfrm>
            <a:off x="7613664" y="4380567"/>
            <a:ext cx="3510240" cy="1768248"/>
          </a:xfrm>
          <a:prstGeom prst="rect">
            <a:avLst/>
          </a:prstGeom>
        </p:spPr>
      </p:pic>
      <p:pic>
        <p:nvPicPr>
          <p:cNvPr id="33" name="Picture 32">
            <a:extLst>
              <a:ext uri="{FF2B5EF4-FFF2-40B4-BE49-F238E27FC236}">
                <a16:creationId xmlns:a16="http://schemas.microsoft.com/office/drawing/2014/main" id="{6C565554-40AE-BF82-1E94-550E238927B1}"/>
              </a:ext>
            </a:extLst>
          </p:cNvPr>
          <p:cNvPicPr>
            <a:picLocks noChangeAspect="1"/>
          </p:cNvPicPr>
          <p:nvPr/>
        </p:nvPicPr>
        <p:blipFill>
          <a:blip r:embed="rId4"/>
          <a:stretch>
            <a:fillRect/>
          </a:stretch>
        </p:blipFill>
        <p:spPr>
          <a:xfrm>
            <a:off x="11486600" y="2464215"/>
            <a:ext cx="3086199" cy="1768248"/>
          </a:xfrm>
          <a:prstGeom prst="rect">
            <a:avLst/>
          </a:prstGeom>
        </p:spPr>
      </p:pic>
      <p:pic>
        <p:nvPicPr>
          <p:cNvPr id="29" name="Picture 28">
            <a:extLst>
              <a:ext uri="{FF2B5EF4-FFF2-40B4-BE49-F238E27FC236}">
                <a16:creationId xmlns:a16="http://schemas.microsoft.com/office/drawing/2014/main" id="{511EA455-7FC9-733E-44BC-C607232EA4D1}"/>
              </a:ext>
            </a:extLst>
          </p:cNvPr>
          <p:cNvPicPr>
            <a:picLocks noChangeAspect="1"/>
          </p:cNvPicPr>
          <p:nvPr/>
        </p:nvPicPr>
        <p:blipFill>
          <a:blip r:embed="rId3"/>
          <a:stretch>
            <a:fillRect/>
          </a:stretch>
        </p:blipFill>
        <p:spPr>
          <a:xfrm>
            <a:off x="7616053" y="2441165"/>
            <a:ext cx="3510239" cy="1694599"/>
          </a:xfrm>
          <a:prstGeom prst="rect">
            <a:avLst/>
          </a:prstGeom>
        </p:spPr>
      </p:pic>
      <p:pic>
        <p:nvPicPr>
          <p:cNvPr id="30" name="Picture 29">
            <a:extLst>
              <a:ext uri="{FF2B5EF4-FFF2-40B4-BE49-F238E27FC236}">
                <a16:creationId xmlns:a16="http://schemas.microsoft.com/office/drawing/2014/main" id="{70CA93BB-B11C-55B8-1294-143730C1C98F}"/>
              </a:ext>
            </a:extLst>
          </p:cNvPr>
          <p:cNvPicPr>
            <a:picLocks noChangeAspect="1"/>
          </p:cNvPicPr>
          <p:nvPr/>
        </p:nvPicPr>
        <p:blipFill>
          <a:blip r:embed="rId4"/>
          <a:stretch>
            <a:fillRect/>
          </a:stretch>
        </p:blipFill>
        <p:spPr>
          <a:xfrm>
            <a:off x="8128794" y="6307441"/>
            <a:ext cx="3801818" cy="1768248"/>
          </a:xfrm>
          <a:prstGeom prst="rect">
            <a:avLst/>
          </a:prstGeom>
        </p:spPr>
      </p:pic>
      <p:sp>
        <p:nvSpPr>
          <p:cNvPr id="2" name="Title 1">
            <a:extLst>
              <a:ext uri="{FF2B5EF4-FFF2-40B4-BE49-F238E27FC236}">
                <a16:creationId xmlns:a16="http://schemas.microsoft.com/office/drawing/2014/main" id="{DE67BA14-1C26-85AF-C03C-D5CAA653ADAA}"/>
              </a:ext>
            </a:extLst>
          </p:cNvPr>
          <p:cNvSpPr>
            <a:spLocks noGrp="1"/>
          </p:cNvSpPr>
          <p:nvPr>
            <p:ph type="title"/>
          </p:nvPr>
        </p:nvSpPr>
        <p:spPr/>
        <p:txBody>
          <a:bodyPr/>
          <a:lstStyle/>
          <a:p>
            <a:r>
              <a:rPr lang="en-US"/>
              <a:t>Choose What You'll Use!</a:t>
            </a:r>
          </a:p>
        </p:txBody>
      </p:sp>
      <p:sp>
        <p:nvSpPr>
          <p:cNvPr id="3" name="Content Placeholder 2">
            <a:extLst>
              <a:ext uri="{FF2B5EF4-FFF2-40B4-BE49-F238E27FC236}">
                <a16:creationId xmlns:a16="http://schemas.microsoft.com/office/drawing/2014/main" id="{73C979E7-17CD-5E6D-20DA-30B63A4053EB}"/>
              </a:ext>
            </a:extLst>
          </p:cNvPr>
          <p:cNvSpPr>
            <a:spLocks noGrp="1"/>
          </p:cNvSpPr>
          <p:nvPr>
            <p:ph sz="half" idx="1"/>
          </p:nvPr>
        </p:nvSpPr>
        <p:spPr>
          <a:xfrm>
            <a:off x="1332854" y="2433639"/>
            <a:ext cx="5647809" cy="3354765"/>
          </a:xfrm>
        </p:spPr>
        <p:txBody>
          <a:bodyPr lIns="91440" tIns="45720" rIns="91440" bIns="45720" anchor="t">
            <a:spAutoFit/>
          </a:bodyPr>
          <a:lstStyle/>
          <a:p>
            <a:pPr>
              <a:lnSpc>
                <a:spcPct val="100000"/>
              </a:lnSpc>
              <a:spcBef>
                <a:spcPts val="1200"/>
              </a:spcBef>
            </a:pPr>
            <a:r>
              <a:rPr lang="en-US" sz="2400">
                <a:latin typeface="Century Gothic"/>
              </a:rPr>
              <a:t>Loose fruit and vegetables are the best you can buy because you can choose only the items that are right for you!</a:t>
            </a:r>
          </a:p>
          <a:p>
            <a:pPr>
              <a:lnSpc>
                <a:spcPct val="100000"/>
              </a:lnSpc>
              <a:spcBef>
                <a:spcPts val="1200"/>
              </a:spcBef>
            </a:pPr>
            <a:r>
              <a:rPr lang="en-US" sz="2400">
                <a:latin typeface="Century Gothic"/>
              </a:rPr>
              <a:t>.. and you're also helping the environment because you're not buying them in plastic packaging!</a:t>
            </a:r>
          </a:p>
          <a:p>
            <a:pPr>
              <a:lnSpc>
                <a:spcPct val="100000"/>
              </a:lnSpc>
              <a:spcBef>
                <a:spcPts val="1200"/>
              </a:spcBef>
            </a:pPr>
            <a:r>
              <a:rPr lang="en-US" sz="2400">
                <a:latin typeface="Century Gothic"/>
              </a:rPr>
              <a:t>What's right for you?</a:t>
            </a:r>
            <a:endParaRPr lang="en-US" sz="2400"/>
          </a:p>
        </p:txBody>
      </p:sp>
      <p:sp>
        <p:nvSpPr>
          <p:cNvPr id="24" name="Content Placeholder 23">
            <a:extLst>
              <a:ext uri="{FF2B5EF4-FFF2-40B4-BE49-F238E27FC236}">
                <a16:creationId xmlns:a16="http://schemas.microsoft.com/office/drawing/2014/main" id="{E71DDDA4-C696-5EF6-827E-CB159D2441A1}"/>
              </a:ext>
            </a:extLst>
          </p:cNvPr>
          <p:cNvSpPr>
            <a:spLocks noGrp="1"/>
          </p:cNvSpPr>
          <p:nvPr>
            <p:ph sz="half" idx="2"/>
          </p:nvPr>
        </p:nvSpPr>
        <p:spPr>
          <a:xfrm>
            <a:off x="11575053" y="2665212"/>
            <a:ext cx="2971517" cy="1184234"/>
          </a:xfrm>
        </p:spPr>
        <p:txBody>
          <a:bodyPr/>
          <a:lstStyle/>
          <a:p>
            <a:pPr>
              <a:lnSpc>
                <a:spcPct val="100000"/>
              </a:lnSpc>
            </a:pPr>
            <a:r>
              <a:rPr lang="en-US" sz="2400" b="1"/>
              <a:t>How many apples do you enjoy at lunchtime?  </a:t>
            </a:r>
          </a:p>
          <a:p>
            <a:pPr>
              <a:lnSpc>
                <a:spcPct val="100000"/>
              </a:lnSpc>
            </a:pPr>
            <a:endParaRPr lang="en-US" sz="2400" b="1"/>
          </a:p>
          <a:p>
            <a:pPr>
              <a:lnSpc>
                <a:spcPct val="100000"/>
              </a:lnSpc>
            </a:pPr>
            <a:endParaRPr lang="en-US" sz="2400" b="1"/>
          </a:p>
        </p:txBody>
      </p:sp>
      <p:sp>
        <p:nvSpPr>
          <p:cNvPr id="25" name="Content Placeholder 24">
            <a:extLst>
              <a:ext uri="{FF2B5EF4-FFF2-40B4-BE49-F238E27FC236}">
                <a16:creationId xmlns:a16="http://schemas.microsoft.com/office/drawing/2014/main" id="{3F51E9EC-1BDD-5138-733C-1662D577C8E4}"/>
              </a:ext>
            </a:extLst>
          </p:cNvPr>
          <p:cNvSpPr>
            <a:spLocks noGrp="1"/>
          </p:cNvSpPr>
          <p:nvPr>
            <p:ph sz="half" idx="10"/>
          </p:nvPr>
        </p:nvSpPr>
        <p:spPr>
          <a:xfrm>
            <a:off x="7796207" y="2562577"/>
            <a:ext cx="3510239" cy="1184234"/>
          </a:xfrm>
        </p:spPr>
        <p:txBody>
          <a:bodyPr/>
          <a:lstStyle/>
          <a:p>
            <a:pPr>
              <a:lnSpc>
                <a:spcPct val="100000"/>
              </a:lnSpc>
            </a:pPr>
            <a:r>
              <a:rPr lang="en-US" sz="2400" b="1"/>
              <a:t>How many potatoes does your family eat in a week? </a:t>
            </a:r>
          </a:p>
        </p:txBody>
      </p:sp>
      <p:sp>
        <p:nvSpPr>
          <p:cNvPr id="26" name="Content Placeholder 25">
            <a:extLst>
              <a:ext uri="{FF2B5EF4-FFF2-40B4-BE49-F238E27FC236}">
                <a16:creationId xmlns:a16="http://schemas.microsoft.com/office/drawing/2014/main" id="{46B4B902-90A5-27C3-024A-0E4BC55676DA}"/>
              </a:ext>
            </a:extLst>
          </p:cNvPr>
          <p:cNvSpPr>
            <a:spLocks noGrp="1"/>
          </p:cNvSpPr>
          <p:nvPr>
            <p:ph sz="half" idx="11"/>
          </p:nvPr>
        </p:nvSpPr>
        <p:spPr>
          <a:xfrm>
            <a:off x="11550822" y="4677137"/>
            <a:ext cx="3391773" cy="1184234"/>
          </a:xfrm>
        </p:spPr>
        <p:txBody>
          <a:bodyPr/>
          <a:lstStyle/>
          <a:p>
            <a:pPr>
              <a:lnSpc>
                <a:spcPct val="100000"/>
              </a:lnSpc>
            </a:pPr>
            <a:r>
              <a:rPr lang="en-US" sz="2400" b="1"/>
              <a:t>Do you prefer a large orange, or a small satsuma?</a:t>
            </a:r>
          </a:p>
          <a:p>
            <a:endParaRPr lang="en-US" sz="2400" b="1"/>
          </a:p>
          <a:p>
            <a:endParaRPr lang="en-US" sz="2400" b="1"/>
          </a:p>
        </p:txBody>
      </p:sp>
      <p:sp>
        <p:nvSpPr>
          <p:cNvPr id="27" name="Content Placeholder 26">
            <a:extLst>
              <a:ext uri="{FF2B5EF4-FFF2-40B4-BE49-F238E27FC236}">
                <a16:creationId xmlns:a16="http://schemas.microsoft.com/office/drawing/2014/main" id="{A4C3866E-2CED-D42A-5E47-D4C47C75F8C0}"/>
              </a:ext>
            </a:extLst>
          </p:cNvPr>
          <p:cNvSpPr>
            <a:spLocks noGrp="1"/>
          </p:cNvSpPr>
          <p:nvPr>
            <p:ph sz="half" idx="12"/>
          </p:nvPr>
        </p:nvSpPr>
        <p:spPr>
          <a:xfrm>
            <a:off x="8243277" y="6520135"/>
            <a:ext cx="3598882" cy="1184234"/>
          </a:xfrm>
        </p:spPr>
        <p:txBody>
          <a:bodyPr/>
          <a:lstStyle/>
          <a:p>
            <a:pPr>
              <a:lnSpc>
                <a:spcPct val="100000"/>
              </a:lnSpc>
            </a:pPr>
            <a:r>
              <a:rPr lang="en-US" sz="2400" b="1"/>
              <a:t>Do you like softer fruits, or ones that have a little crunch?</a:t>
            </a:r>
          </a:p>
          <a:p>
            <a:pPr>
              <a:lnSpc>
                <a:spcPct val="100000"/>
              </a:lnSpc>
            </a:pPr>
            <a:endParaRPr lang="en-US" sz="2400" b="1"/>
          </a:p>
          <a:p>
            <a:pPr>
              <a:lnSpc>
                <a:spcPct val="100000"/>
              </a:lnSpc>
            </a:pPr>
            <a:endParaRPr lang="en-US" sz="2400" b="1"/>
          </a:p>
        </p:txBody>
      </p:sp>
      <p:sp>
        <p:nvSpPr>
          <p:cNvPr id="28" name="Content Placeholder 27">
            <a:extLst>
              <a:ext uri="{FF2B5EF4-FFF2-40B4-BE49-F238E27FC236}">
                <a16:creationId xmlns:a16="http://schemas.microsoft.com/office/drawing/2014/main" id="{0486C858-9900-3DAA-D51D-F0D4467B015B}"/>
              </a:ext>
            </a:extLst>
          </p:cNvPr>
          <p:cNvSpPr>
            <a:spLocks noGrp="1"/>
          </p:cNvSpPr>
          <p:nvPr>
            <p:ph sz="half" idx="13"/>
          </p:nvPr>
        </p:nvSpPr>
        <p:spPr>
          <a:xfrm>
            <a:off x="7732131" y="4527565"/>
            <a:ext cx="3391773" cy="1133709"/>
          </a:xfrm>
        </p:spPr>
        <p:txBody>
          <a:bodyPr/>
          <a:lstStyle/>
          <a:p>
            <a:pPr>
              <a:lnSpc>
                <a:spcPct val="100000"/>
              </a:lnSpc>
            </a:pPr>
            <a:r>
              <a:rPr lang="en-US" sz="2400" b="1"/>
              <a:t>Do you like a ripe banana, or one that's still a bit green?</a:t>
            </a:r>
          </a:p>
          <a:p>
            <a:pPr>
              <a:lnSpc>
                <a:spcPct val="100000"/>
              </a:lnSpc>
            </a:pPr>
            <a:endParaRPr lang="en-US" sz="2400" b="1"/>
          </a:p>
          <a:p>
            <a:pPr>
              <a:lnSpc>
                <a:spcPct val="100000"/>
              </a:lnSpc>
            </a:pPr>
            <a:endParaRPr lang="en-US" sz="2400" b="1"/>
          </a:p>
        </p:txBody>
      </p:sp>
      <p:sp>
        <p:nvSpPr>
          <p:cNvPr id="37" name="Rectangle 36">
            <a:extLst>
              <a:ext uri="{FF2B5EF4-FFF2-40B4-BE49-F238E27FC236}">
                <a16:creationId xmlns:a16="http://schemas.microsoft.com/office/drawing/2014/main" id="{FFD923F6-8F78-DE9B-46A9-7E00463E52C9}"/>
              </a:ext>
            </a:extLst>
          </p:cNvPr>
          <p:cNvSpPr/>
          <p:nvPr/>
        </p:nvSpPr>
        <p:spPr>
          <a:xfrm>
            <a:off x="1425320" y="5874012"/>
            <a:ext cx="5871844" cy="1782483"/>
          </a:xfrm>
          <a:prstGeom prst="rect">
            <a:avLst/>
          </a:prstGeom>
          <a:solidFill>
            <a:schemeClr val="bg1"/>
          </a:solidFill>
          <a:ln w="44450">
            <a:solidFill>
              <a:srgbClr val="0052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83A3D509-3DA7-2504-D9D0-24DF40282056}"/>
              </a:ext>
            </a:extLst>
          </p:cNvPr>
          <p:cNvSpPr txBox="1">
            <a:spLocks/>
          </p:cNvSpPr>
          <p:nvPr/>
        </p:nvSpPr>
        <p:spPr>
          <a:xfrm>
            <a:off x="1486965" y="5980423"/>
            <a:ext cx="5647809" cy="1569660"/>
          </a:xfrm>
          <a:prstGeom prst="rect">
            <a:avLst/>
          </a:prstGeom>
        </p:spPr>
        <p:txBody>
          <a:bodyPr wrap="square" lIns="91440" tIns="45720" rIns="91440" bIns="45720" anchor="t">
            <a:spAutoFit/>
          </a:bodyPr>
          <a:lstStyle>
            <a:lvl1pPr marL="0" indent="0" algn="l" defTabSz="914400" rtl="0" eaLnBrk="1" latinLnBrk="0" hangingPunct="1">
              <a:lnSpc>
                <a:spcPct val="90000"/>
              </a:lnSpc>
              <a:spcBef>
                <a:spcPts val="1000"/>
              </a:spcBef>
              <a:buFontTx/>
              <a:buNone/>
              <a:defRPr sz="2800" kern="1200">
                <a:solidFill>
                  <a:srgbClr val="00522C"/>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rgbClr val="00522C"/>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rgbClr val="00522C"/>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522C"/>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522C"/>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GB" sz="2400" b="1">
                <a:latin typeface="Century Gothic"/>
                <a:ea typeface="+mn-lt"/>
                <a:cs typeface="+mn-lt"/>
              </a:rPr>
              <a:t>The </a:t>
            </a:r>
            <a:r>
              <a:rPr lang="en-GB" sz="2400" b="1">
                <a:solidFill>
                  <a:srgbClr val="0F171E"/>
                </a:solidFill>
                <a:latin typeface="Century Gothic"/>
                <a:ea typeface="+mn-lt"/>
                <a:cs typeface="+mn-lt"/>
                <a:hlinkClick r:id="rId5"/>
              </a:rPr>
              <a:t>Food Portion Calculator</a:t>
            </a:r>
            <a:r>
              <a:rPr lang="en-GB" sz="2400" b="1">
                <a:solidFill>
                  <a:srgbClr val="0F171E"/>
                </a:solidFill>
                <a:latin typeface="Century Gothic"/>
                <a:ea typeface="+mn-lt"/>
                <a:cs typeface="+mn-lt"/>
              </a:rPr>
              <a:t> </a:t>
            </a:r>
            <a:r>
              <a:rPr lang="en-GB" sz="2400" b="1">
                <a:latin typeface="Century Gothic"/>
                <a:ea typeface="+mn-lt"/>
                <a:cs typeface="+mn-lt"/>
              </a:rPr>
              <a:t>can</a:t>
            </a:r>
            <a:r>
              <a:rPr lang="en-GB" sz="2400" b="1">
                <a:latin typeface="Century Gothic"/>
                <a:cs typeface="Calibri"/>
              </a:rPr>
              <a:t> help you work out exactly how many fruit and vegetables you need to buy each week (or for each meal).</a:t>
            </a:r>
            <a:endParaRPr lang="en-US" sz="2400" b="1"/>
          </a:p>
        </p:txBody>
      </p:sp>
    </p:spTree>
    <p:extLst>
      <p:ext uri="{BB962C8B-B14F-4D97-AF65-F5344CB8AC3E}">
        <p14:creationId xmlns:p14="http://schemas.microsoft.com/office/powerpoint/2010/main" val="337800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3C723A-146D-675B-FBB9-93C8508DAFF5}"/>
              </a:ext>
            </a:extLst>
          </p:cNvPr>
          <p:cNvPicPr>
            <a:picLocks noChangeAspect="1"/>
          </p:cNvPicPr>
          <p:nvPr/>
        </p:nvPicPr>
        <p:blipFill>
          <a:blip r:embed="rId3"/>
          <a:stretch>
            <a:fillRect/>
          </a:stretch>
        </p:blipFill>
        <p:spPr>
          <a:xfrm rot="10800000">
            <a:off x="8437354" y="2297593"/>
            <a:ext cx="5970021" cy="4692885"/>
          </a:xfrm>
          <a:prstGeom prst="rect">
            <a:avLst/>
          </a:prstGeom>
        </p:spPr>
      </p:pic>
      <p:pic>
        <p:nvPicPr>
          <p:cNvPr id="5" name="Picture 4">
            <a:extLst>
              <a:ext uri="{FF2B5EF4-FFF2-40B4-BE49-F238E27FC236}">
                <a16:creationId xmlns:a16="http://schemas.microsoft.com/office/drawing/2014/main" id="{1B7C7991-6065-7CC0-E938-ACAE0AD6A8AB}"/>
              </a:ext>
            </a:extLst>
          </p:cNvPr>
          <p:cNvPicPr>
            <a:picLocks noChangeAspect="1"/>
          </p:cNvPicPr>
          <p:nvPr/>
        </p:nvPicPr>
        <p:blipFill>
          <a:blip r:embed="rId4"/>
          <a:stretch>
            <a:fillRect/>
          </a:stretch>
        </p:blipFill>
        <p:spPr>
          <a:xfrm rot="10800000" flipH="1">
            <a:off x="1490761" y="2297593"/>
            <a:ext cx="6329473" cy="4692884"/>
          </a:xfrm>
          <a:prstGeom prst="rect">
            <a:avLst/>
          </a:prstGeom>
        </p:spPr>
      </p:pic>
      <p:sp>
        <p:nvSpPr>
          <p:cNvPr id="2" name="Title 1">
            <a:extLst>
              <a:ext uri="{FF2B5EF4-FFF2-40B4-BE49-F238E27FC236}">
                <a16:creationId xmlns:a16="http://schemas.microsoft.com/office/drawing/2014/main" id="{72D1633F-A690-C023-6A9D-BB56961973B2}"/>
              </a:ext>
            </a:extLst>
          </p:cNvPr>
          <p:cNvSpPr>
            <a:spLocks noGrp="1"/>
          </p:cNvSpPr>
          <p:nvPr>
            <p:ph type="title"/>
          </p:nvPr>
        </p:nvSpPr>
        <p:spPr/>
        <p:txBody>
          <a:bodyPr/>
          <a:lstStyle/>
          <a:p>
            <a:r>
              <a:rPr lang="en-US"/>
              <a:t>Help us to help others – and our planet!</a:t>
            </a:r>
          </a:p>
        </p:txBody>
      </p:sp>
      <p:sp>
        <p:nvSpPr>
          <p:cNvPr id="3" name="Content Placeholder 2">
            <a:extLst>
              <a:ext uri="{FF2B5EF4-FFF2-40B4-BE49-F238E27FC236}">
                <a16:creationId xmlns:a16="http://schemas.microsoft.com/office/drawing/2014/main" id="{8B1B3FDE-E158-D872-5434-5B9FCD2B6350}"/>
              </a:ext>
            </a:extLst>
          </p:cNvPr>
          <p:cNvSpPr>
            <a:spLocks noGrp="1"/>
          </p:cNvSpPr>
          <p:nvPr>
            <p:ph sz="half" idx="1"/>
          </p:nvPr>
        </p:nvSpPr>
        <p:spPr>
          <a:xfrm>
            <a:off x="1795900" y="4398908"/>
            <a:ext cx="5856429" cy="2785133"/>
          </a:xfrm>
        </p:spPr>
        <p:txBody>
          <a:bodyPr/>
          <a:lstStyle/>
          <a:p>
            <a:pPr>
              <a:lnSpc>
                <a:spcPct val="100000"/>
              </a:lnSpc>
            </a:pPr>
            <a:r>
              <a:rPr lang="en-US"/>
              <a:t>Now you know more about</a:t>
            </a:r>
            <a:br>
              <a:rPr lang="en-US"/>
            </a:br>
            <a:r>
              <a:rPr lang="en-US"/>
              <a:t>the problem of food waste and our </a:t>
            </a:r>
            <a:r>
              <a:rPr lang="en-US" b="1"/>
              <a:t>Choose What You'll Use </a:t>
            </a:r>
            <a:r>
              <a:rPr lang="en-US"/>
              <a:t>campaign, you're ready to </a:t>
            </a:r>
            <a:br>
              <a:rPr lang="en-US"/>
            </a:br>
            <a:r>
              <a:rPr lang="en-US"/>
              <a:t>help us!</a:t>
            </a:r>
          </a:p>
          <a:p>
            <a:pPr>
              <a:lnSpc>
                <a:spcPct val="100000"/>
              </a:lnSpc>
            </a:pPr>
            <a:endParaRPr lang="en-US"/>
          </a:p>
          <a:p>
            <a:pPr>
              <a:lnSpc>
                <a:spcPct val="100000"/>
              </a:lnSpc>
            </a:pPr>
            <a:endParaRPr lang="en-US"/>
          </a:p>
          <a:p>
            <a:pPr>
              <a:lnSpc>
                <a:spcPct val="100000"/>
              </a:lnSpc>
            </a:pPr>
            <a:endParaRPr lang="en-US"/>
          </a:p>
        </p:txBody>
      </p:sp>
      <p:sp>
        <p:nvSpPr>
          <p:cNvPr id="4" name="Content Placeholder 3">
            <a:extLst>
              <a:ext uri="{FF2B5EF4-FFF2-40B4-BE49-F238E27FC236}">
                <a16:creationId xmlns:a16="http://schemas.microsoft.com/office/drawing/2014/main" id="{2927DE2A-4508-8EEE-5990-55B6A6504052}"/>
              </a:ext>
            </a:extLst>
          </p:cNvPr>
          <p:cNvSpPr>
            <a:spLocks noGrp="1"/>
          </p:cNvSpPr>
          <p:nvPr>
            <p:ph sz="half" idx="2"/>
          </p:nvPr>
        </p:nvSpPr>
        <p:spPr>
          <a:xfrm>
            <a:off x="8815696" y="4357486"/>
            <a:ext cx="5213335" cy="2785133"/>
          </a:xfrm>
        </p:spPr>
        <p:txBody>
          <a:bodyPr/>
          <a:lstStyle/>
          <a:p>
            <a:pPr>
              <a:lnSpc>
                <a:spcPct val="100000"/>
              </a:lnSpc>
            </a:pPr>
            <a:r>
              <a:rPr lang="en-US" sz="2800">
                <a:cs typeface="Segoe UI"/>
              </a:rPr>
              <a:t>We need you to put your communications skills to the test and find a creative way to help your families </a:t>
            </a:r>
            <a:r>
              <a:rPr lang="en-US" sz="2800" b="1">
                <a:cs typeface="Segoe UI"/>
              </a:rPr>
              <a:t>Choose What You'll Use</a:t>
            </a:r>
            <a:r>
              <a:rPr lang="en-US" sz="2800">
                <a:cs typeface="Segoe UI"/>
              </a:rPr>
              <a:t>.</a:t>
            </a:r>
          </a:p>
          <a:p>
            <a:pPr>
              <a:lnSpc>
                <a:spcPct val="100000"/>
              </a:lnSpc>
            </a:pPr>
            <a:endParaRPr lang="en-US"/>
          </a:p>
          <a:p>
            <a:pPr>
              <a:lnSpc>
                <a:spcPct val="100000"/>
              </a:lnSpc>
            </a:pPr>
            <a:endParaRPr lang="en-US"/>
          </a:p>
        </p:txBody>
      </p:sp>
      <p:sp>
        <p:nvSpPr>
          <p:cNvPr id="7" name="TextBox 6">
            <a:extLst>
              <a:ext uri="{FF2B5EF4-FFF2-40B4-BE49-F238E27FC236}">
                <a16:creationId xmlns:a16="http://schemas.microsoft.com/office/drawing/2014/main" id="{E6A710E8-AB31-9726-9A52-D6A13E6607E4}"/>
              </a:ext>
            </a:extLst>
          </p:cNvPr>
          <p:cNvSpPr txBox="1"/>
          <p:nvPr/>
        </p:nvSpPr>
        <p:spPr>
          <a:xfrm>
            <a:off x="3798503" y="3081064"/>
            <a:ext cx="1931167" cy="584775"/>
          </a:xfrm>
          <a:prstGeom prst="rect">
            <a:avLst/>
          </a:prstGeom>
          <a:noFill/>
        </p:spPr>
        <p:txBody>
          <a:bodyPr wrap="square" rtlCol="0">
            <a:spAutoFit/>
          </a:bodyPr>
          <a:lstStyle/>
          <a:p>
            <a:r>
              <a:rPr lang="en-US" sz="3200" b="1">
                <a:solidFill>
                  <a:srgbClr val="00522C"/>
                </a:solidFill>
                <a:latin typeface="Century Gothic" panose="020B0502020202020204" pitchFamily="34" charset="0"/>
                <a:cs typeface="Segoe UI"/>
              </a:rPr>
              <a:t>Jackie</a:t>
            </a:r>
            <a:endParaRPr lang="en-US" sz="3200" b="1">
              <a:solidFill>
                <a:srgbClr val="00522C"/>
              </a:solidFill>
              <a:latin typeface="Century Gothic" panose="020B0502020202020204" pitchFamily="34" charset="0"/>
            </a:endParaRPr>
          </a:p>
        </p:txBody>
      </p:sp>
      <p:sp>
        <p:nvSpPr>
          <p:cNvPr id="10" name="TextBox 9">
            <a:extLst>
              <a:ext uri="{FF2B5EF4-FFF2-40B4-BE49-F238E27FC236}">
                <a16:creationId xmlns:a16="http://schemas.microsoft.com/office/drawing/2014/main" id="{BF32F303-D425-6DBA-6941-A1000C6F26E1}"/>
              </a:ext>
            </a:extLst>
          </p:cNvPr>
          <p:cNvSpPr txBox="1"/>
          <p:nvPr/>
        </p:nvSpPr>
        <p:spPr>
          <a:xfrm>
            <a:off x="10818060" y="3271268"/>
            <a:ext cx="1931167" cy="584775"/>
          </a:xfrm>
          <a:prstGeom prst="rect">
            <a:avLst/>
          </a:prstGeom>
          <a:noFill/>
        </p:spPr>
        <p:txBody>
          <a:bodyPr wrap="square" rtlCol="0">
            <a:spAutoFit/>
          </a:bodyPr>
          <a:lstStyle/>
          <a:p>
            <a:r>
              <a:rPr lang="en-US" sz="3200" b="1">
                <a:solidFill>
                  <a:srgbClr val="00522C"/>
                </a:solidFill>
                <a:latin typeface="Century Gothic" panose="020B0502020202020204" pitchFamily="34" charset="0"/>
              </a:rPr>
              <a:t>Harriet</a:t>
            </a:r>
          </a:p>
        </p:txBody>
      </p:sp>
      <p:grpSp>
        <p:nvGrpSpPr>
          <p:cNvPr id="9" name="Group 8">
            <a:extLst>
              <a:ext uri="{FF2B5EF4-FFF2-40B4-BE49-F238E27FC236}">
                <a16:creationId xmlns:a16="http://schemas.microsoft.com/office/drawing/2014/main" id="{6E36F5F5-58F0-3267-EF33-1D7EA7C5B2AC}"/>
              </a:ext>
            </a:extLst>
          </p:cNvPr>
          <p:cNvGrpSpPr/>
          <p:nvPr/>
        </p:nvGrpSpPr>
        <p:grpSpPr>
          <a:xfrm>
            <a:off x="1785313" y="2600587"/>
            <a:ext cx="1664285" cy="1754978"/>
            <a:chOff x="1785313" y="2732768"/>
            <a:chExt cx="1664285" cy="1754978"/>
          </a:xfrm>
        </p:grpSpPr>
        <p:sp>
          <p:nvSpPr>
            <p:cNvPr id="12" name="Graphic 13">
              <a:extLst>
                <a:ext uri="{FF2B5EF4-FFF2-40B4-BE49-F238E27FC236}">
                  <a16:creationId xmlns:a16="http://schemas.microsoft.com/office/drawing/2014/main" id="{59004E63-78E8-5903-F213-8DF87472EC37}"/>
                </a:ext>
              </a:extLst>
            </p:cNvPr>
            <p:cNvSpPr/>
            <p:nvPr/>
          </p:nvSpPr>
          <p:spPr>
            <a:xfrm>
              <a:off x="1883059" y="2856641"/>
              <a:ext cx="1566539" cy="1631105"/>
            </a:xfrm>
            <a:custGeom>
              <a:avLst/>
              <a:gdLst>
                <a:gd name="connsiteX0" fmla="*/ 1156553 w 1156552"/>
                <a:gd name="connsiteY0" fmla="*/ 16150 h 1204220"/>
                <a:gd name="connsiteX1" fmla="*/ 983292 w 1156552"/>
                <a:gd name="connsiteY1" fmla="*/ 9690 h 1204220"/>
                <a:gd name="connsiteX2" fmla="*/ 821968 w 1156552"/>
                <a:gd name="connsiteY2" fmla="*/ 3990 h 1204220"/>
                <a:gd name="connsiteX3" fmla="*/ 369350 w 1156552"/>
                <a:gd name="connsiteY3" fmla="*/ 760 h 1204220"/>
                <a:gd name="connsiteX4" fmla="*/ 204047 w 1156552"/>
                <a:gd name="connsiteY4" fmla="*/ 0 h 1204220"/>
                <a:gd name="connsiteX5" fmla="*/ 168429 w 1156552"/>
                <a:gd name="connsiteY5" fmla="*/ 0 h 1204220"/>
                <a:gd name="connsiteX6" fmla="*/ 145599 w 1156552"/>
                <a:gd name="connsiteY6" fmla="*/ 760 h 1204220"/>
                <a:gd name="connsiteX7" fmla="*/ 122864 w 1156552"/>
                <a:gd name="connsiteY7" fmla="*/ 1520 h 1204220"/>
                <a:gd name="connsiteX8" fmla="*/ 69437 w 1156552"/>
                <a:gd name="connsiteY8" fmla="*/ 1520 h 1204220"/>
                <a:gd name="connsiteX9" fmla="*/ 6252 w 1156552"/>
                <a:gd name="connsiteY9" fmla="*/ 19285 h 1204220"/>
                <a:gd name="connsiteX10" fmla="*/ 0 w 1156552"/>
                <a:gd name="connsiteY10" fmla="*/ 19285 h 1204220"/>
                <a:gd name="connsiteX11" fmla="*/ 0 w 1156552"/>
                <a:gd name="connsiteY11" fmla="*/ 1198520 h 1204220"/>
                <a:gd name="connsiteX12" fmla="*/ 866301 w 1156552"/>
                <a:gd name="connsiteY12" fmla="*/ 1198520 h 1204220"/>
                <a:gd name="connsiteX13" fmla="*/ 1156553 w 1156552"/>
                <a:gd name="connsiteY13" fmla="*/ 1204220 h 1204220"/>
                <a:gd name="connsiteX14" fmla="*/ 1156553 w 1156552"/>
                <a:gd name="connsiteY14" fmla="*/ 16150 h 120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6552" h="1204220">
                  <a:moveTo>
                    <a:pt x="1156553" y="16150"/>
                  </a:moveTo>
                  <a:cubicBezTo>
                    <a:pt x="1095831" y="13965"/>
                    <a:pt x="1038046" y="11875"/>
                    <a:pt x="983292" y="9690"/>
                  </a:cubicBezTo>
                  <a:cubicBezTo>
                    <a:pt x="928539" y="7505"/>
                    <a:pt x="874732" y="5700"/>
                    <a:pt x="821968" y="3990"/>
                  </a:cubicBezTo>
                  <a:cubicBezTo>
                    <a:pt x="769109" y="2375"/>
                    <a:pt x="422778" y="1235"/>
                    <a:pt x="369350" y="760"/>
                  </a:cubicBezTo>
                  <a:cubicBezTo>
                    <a:pt x="315923" y="190"/>
                    <a:pt x="260696" y="0"/>
                    <a:pt x="204047" y="0"/>
                  </a:cubicBezTo>
                  <a:lnTo>
                    <a:pt x="168429" y="0"/>
                  </a:lnTo>
                  <a:cubicBezTo>
                    <a:pt x="161798" y="0"/>
                    <a:pt x="154220" y="285"/>
                    <a:pt x="145599" y="760"/>
                  </a:cubicBezTo>
                  <a:cubicBezTo>
                    <a:pt x="136979" y="1330"/>
                    <a:pt x="129401" y="1520"/>
                    <a:pt x="122864" y="1520"/>
                  </a:cubicBezTo>
                  <a:lnTo>
                    <a:pt x="69437" y="1520"/>
                  </a:lnTo>
                  <a:lnTo>
                    <a:pt x="6252" y="19285"/>
                  </a:lnTo>
                  <a:lnTo>
                    <a:pt x="0" y="19285"/>
                  </a:lnTo>
                  <a:lnTo>
                    <a:pt x="0" y="1198520"/>
                  </a:lnTo>
                  <a:lnTo>
                    <a:pt x="866301" y="1198520"/>
                  </a:lnTo>
                  <a:cubicBezTo>
                    <a:pt x="962262" y="1202225"/>
                    <a:pt x="1058981" y="1204220"/>
                    <a:pt x="1156553" y="1204220"/>
                  </a:cubicBezTo>
                  <a:lnTo>
                    <a:pt x="1156553" y="16150"/>
                  </a:lnTo>
                  <a:close/>
                </a:path>
              </a:pathLst>
            </a:custGeom>
            <a:solidFill>
              <a:srgbClr val="00522C"/>
            </a:solidFill>
            <a:ln w="0" cap="flat">
              <a:noFill/>
              <a:prstDash val="solid"/>
              <a:miter/>
            </a:ln>
          </p:spPr>
          <p:txBody>
            <a:bodyPr rtlCol="0" anchor="ctr"/>
            <a:lstStyle/>
            <a:p>
              <a:endParaRPr lang="en-US"/>
            </a:p>
          </p:txBody>
        </p:sp>
        <p:sp>
          <p:nvSpPr>
            <p:cNvPr id="13" name="Graphic 11">
              <a:extLst>
                <a:ext uri="{FF2B5EF4-FFF2-40B4-BE49-F238E27FC236}">
                  <a16:creationId xmlns:a16="http://schemas.microsoft.com/office/drawing/2014/main" id="{AA9A909D-CF7B-08B6-55D9-76393D0C035F}"/>
                </a:ext>
              </a:extLst>
            </p:cNvPr>
            <p:cNvSpPr/>
            <p:nvPr/>
          </p:nvSpPr>
          <p:spPr>
            <a:xfrm>
              <a:off x="1785313" y="2732768"/>
              <a:ext cx="1566539" cy="1631105"/>
            </a:xfrm>
            <a:custGeom>
              <a:avLst/>
              <a:gdLst>
                <a:gd name="connsiteX0" fmla="*/ 168334 w 1156552"/>
                <a:gd name="connsiteY0" fmla="*/ 0 h 1204220"/>
                <a:gd name="connsiteX1" fmla="*/ 145505 w 1156552"/>
                <a:gd name="connsiteY1" fmla="*/ 760 h 1204220"/>
                <a:gd name="connsiteX2" fmla="*/ 122769 w 1156552"/>
                <a:gd name="connsiteY2" fmla="*/ 1520 h 1204220"/>
                <a:gd name="connsiteX3" fmla="*/ 69342 w 1156552"/>
                <a:gd name="connsiteY3" fmla="*/ 1520 h 1204220"/>
                <a:gd name="connsiteX4" fmla="*/ 6252 w 1156552"/>
                <a:gd name="connsiteY4" fmla="*/ 19285 h 1204220"/>
                <a:gd name="connsiteX5" fmla="*/ 0 w 1156552"/>
                <a:gd name="connsiteY5" fmla="*/ 19285 h 1204220"/>
                <a:gd name="connsiteX6" fmla="*/ 0 w 1156552"/>
                <a:gd name="connsiteY6" fmla="*/ 1198520 h 1204220"/>
                <a:gd name="connsiteX7" fmla="*/ 866301 w 1156552"/>
                <a:gd name="connsiteY7" fmla="*/ 1198520 h 1204220"/>
                <a:gd name="connsiteX8" fmla="*/ 1156553 w 1156552"/>
                <a:gd name="connsiteY8" fmla="*/ 1204220 h 1204220"/>
                <a:gd name="connsiteX9" fmla="*/ 1156553 w 1156552"/>
                <a:gd name="connsiteY9" fmla="*/ 16150 h 1204220"/>
                <a:gd name="connsiteX10" fmla="*/ 983292 w 1156552"/>
                <a:gd name="connsiteY10" fmla="*/ 9690 h 1204220"/>
                <a:gd name="connsiteX11" fmla="*/ 821968 w 1156552"/>
                <a:gd name="connsiteY11" fmla="*/ 3990 h 1204220"/>
                <a:gd name="connsiteX12" fmla="*/ 369350 w 1156552"/>
                <a:gd name="connsiteY12" fmla="*/ 760 h 1204220"/>
                <a:gd name="connsiteX13" fmla="*/ 204047 w 1156552"/>
                <a:gd name="connsiteY13" fmla="*/ 0 h 1204220"/>
                <a:gd name="connsiteX14" fmla="*/ 168429 w 1156552"/>
                <a:gd name="connsiteY14" fmla="*/ 0 h 120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6552" h="1204220">
                  <a:moveTo>
                    <a:pt x="168334" y="0"/>
                  </a:moveTo>
                  <a:cubicBezTo>
                    <a:pt x="161703" y="0"/>
                    <a:pt x="154125" y="285"/>
                    <a:pt x="145505" y="760"/>
                  </a:cubicBezTo>
                  <a:cubicBezTo>
                    <a:pt x="136884" y="1330"/>
                    <a:pt x="129306" y="1520"/>
                    <a:pt x="122769" y="1520"/>
                  </a:cubicBezTo>
                  <a:lnTo>
                    <a:pt x="69342" y="1520"/>
                  </a:lnTo>
                  <a:lnTo>
                    <a:pt x="6252" y="19285"/>
                  </a:lnTo>
                  <a:lnTo>
                    <a:pt x="0" y="19285"/>
                  </a:lnTo>
                  <a:lnTo>
                    <a:pt x="0" y="1198520"/>
                  </a:lnTo>
                  <a:lnTo>
                    <a:pt x="866301" y="1198520"/>
                  </a:lnTo>
                  <a:cubicBezTo>
                    <a:pt x="962262" y="1202225"/>
                    <a:pt x="1058981" y="1204220"/>
                    <a:pt x="1156553" y="1204220"/>
                  </a:cubicBezTo>
                  <a:lnTo>
                    <a:pt x="1156553" y="16150"/>
                  </a:lnTo>
                  <a:cubicBezTo>
                    <a:pt x="1095831" y="13965"/>
                    <a:pt x="1038046" y="11875"/>
                    <a:pt x="983292" y="9690"/>
                  </a:cubicBezTo>
                  <a:cubicBezTo>
                    <a:pt x="928539" y="7505"/>
                    <a:pt x="874732" y="5700"/>
                    <a:pt x="821968" y="3990"/>
                  </a:cubicBezTo>
                  <a:cubicBezTo>
                    <a:pt x="769109" y="2375"/>
                    <a:pt x="422778" y="1235"/>
                    <a:pt x="369350" y="760"/>
                  </a:cubicBezTo>
                  <a:cubicBezTo>
                    <a:pt x="315923" y="190"/>
                    <a:pt x="260696" y="0"/>
                    <a:pt x="204047" y="0"/>
                  </a:cubicBezTo>
                  <a:lnTo>
                    <a:pt x="168429" y="0"/>
                  </a:lnTo>
                  <a:close/>
                </a:path>
              </a:pathLst>
            </a:custGeom>
            <a:blipFill>
              <a:blip r:embed="rId5"/>
              <a:srcRect/>
              <a:stretch>
                <a:fillRect l="-44794" t="-9918" r="-43100" b="-161032"/>
              </a:stretch>
            </a:blipFill>
            <a:ln w="0" cap="flat">
              <a:noFill/>
              <a:prstDash val="solid"/>
              <a:miter/>
            </a:ln>
          </p:spPr>
          <p:txBody>
            <a:bodyPr rtlCol="0" anchor="ctr"/>
            <a:lstStyle/>
            <a:p>
              <a:endParaRPr lang="en-US"/>
            </a:p>
          </p:txBody>
        </p:sp>
      </p:grpSp>
      <p:grpSp>
        <p:nvGrpSpPr>
          <p:cNvPr id="14" name="Group 13">
            <a:extLst>
              <a:ext uri="{FF2B5EF4-FFF2-40B4-BE49-F238E27FC236}">
                <a16:creationId xmlns:a16="http://schemas.microsoft.com/office/drawing/2014/main" id="{D2C224B0-CC64-E88C-07A0-6CBEE94778CE}"/>
              </a:ext>
            </a:extLst>
          </p:cNvPr>
          <p:cNvGrpSpPr/>
          <p:nvPr/>
        </p:nvGrpSpPr>
        <p:grpSpPr>
          <a:xfrm>
            <a:off x="12540399" y="2452749"/>
            <a:ext cx="1664285" cy="1754978"/>
            <a:chOff x="12540399" y="2245088"/>
            <a:chExt cx="1664285" cy="1754978"/>
          </a:xfrm>
        </p:grpSpPr>
        <p:sp>
          <p:nvSpPr>
            <p:cNvPr id="15" name="Graphic 13">
              <a:extLst>
                <a:ext uri="{FF2B5EF4-FFF2-40B4-BE49-F238E27FC236}">
                  <a16:creationId xmlns:a16="http://schemas.microsoft.com/office/drawing/2014/main" id="{7754991B-5F89-B736-3EE9-F8ABFCEC2647}"/>
                </a:ext>
              </a:extLst>
            </p:cNvPr>
            <p:cNvSpPr/>
            <p:nvPr/>
          </p:nvSpPr>
          <p:spPr>
            <a:xfrm>
              <a:off x="12638145" y="2368961"/>
              <a:ext cx="1566539" cy="1631105"/>
            </a:xfrm>
            <a:custGeom>
              <a:avLst/>
              <a:gdLst>
                <a:gd name="connsiteX0" fmla="*/ 1156553 w 1156552"/>
                <a:gd name="connsiteY0" fmla="*/ 16150 h 1204220"/>
                <a:gd name="connsiteX1" fmla="*/ 983292 w 1156552"/>
                <a:gd name="connsiteY1" fmla="*/ 9690 h 1204220"/>
                <a:gd name="connsiteX2" fmla="*/ 821968 w 1156552"/>
                <a:gd name="connsiteY2" fmla="*/ 3990 h 1204220"/>
                <a:gd name="connsiteX3" fmla="*/ 369350 w 1156552"/>
                <a:gd name="connsiteY3" fmla="*/ 760 h 1204220"/>
                <a:gd name="connsiteX4" fmla="*/ 204047 w 1156552"/>
                <a:gd name="connsiteY4" fmla="*/ 0 h 1204220"/>
                <a:gd name="connsiteX5" fmla="*/ 168429 w 1156552"/>
                <a:gd name="connsiteY5" fmla="*/ 0 h 1204220"/>
                <a:gd name="connsiteX6" fmla="*/ 145599 w 1156552"/>
                <a:gd name="connsiteY6" fmla="*/ 760 h 1204220"/>
                <a:gd name="connsiteX7" fmla="*/ 122864 w 1156552"/>
                <a:gd name="connsiteY7" fmla="*/ 1520 h 1204220"/>
                <a:gd name="connsiteX8" fmla="*/ 69437 w 1156552"/>
                <a:gd name="connsiteY8" fmla="*/ 1520 h 1204220"/>
                <a:gd name="connsiteX9" fmla="*/ 6252 w 1156552"/>
                <a:gd name="connsiteY9" fmla="*/ 19285 h 1204220"/>
                <a:gd name="connsiteX10" fmla="*/ 0 w 1156552"/>
                <a:gd name="connsiteY10" fmla="*/ 19285 h 1204220"/>
                <a:gd name="connsiteX11" fmla="*/ 0 w 1156552"/>
                <a:gd name="connsiteY11" fmla="*/ 1198520 h 1204220"/>
                <a:gd name="connsiteX12" fmla="*/ 866301 w 1156552"/>
                <a:gd name="connsiteY12" fmla="*/ 1198520 h 1204220"/>
                <a:gd name="connsiteX13" fmla="*/ 1156553 w 1156552"/>
                <a:gd name="connsiteY13" fmla="*/ 1204220 h 1204220"/>
                <a:gd name="connsiteX14" fmla="*/ 1156553 w 1156552"/>
                <a:gd name="connsiteY14" fmla="*/ 16150 h 120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6552" h="1204220">
                  <a:moveTo>
                    <a:pt x="1156553" y="16150"/>
                  </a:moveTo>
                  <a:cubicBezTo>
                    <a:pt x="1095831" y="13965"/>
                    <a:pt x="1038046" y="11875"/>
                    <a:pt x="983292" y="9690"/>
                  </a:cubicBezTo>
                  <a:cubicBezTo>
                    <a:pt x="928539" y="7505"/>
                    <a:pt x="874732" y="5700"/>
                    <a:pt x="821968" y="3990"/>
                  </a:cubicBezTo>
                  <a:cubicBezTo>
                    <a:pt x="769109" y="2375"/>
                    <a:pt x="422778" y="1235"/>
                    <a:pt x="369350" y="760"/>
                  </a:cubicBezTo>
                  <a:cubicBezTo>
                    <a:pt x="315923" y="190"/>
                    <a:pt x="260696" y="0"/>
                    <a:pt x="204047" y="0"/>
                  </a:cubicBezTo>
                  <a:lnTo>
                    <a:pt x="168429" y="0"/>
                  </a:lnTo>
                  <a:cubicBezTo>
                    <a:pt x="161798" y="0"/>
                    <a:pt x="154220" y="285"/>
                    <a:pt x="145599" y="760"/>
                  </a:cubicBezTo>
                  <a:cubicBezTo>
                    <a:pt x="136979" y="1330"/>
                    <a:pt x="129401" y="1520"/>
                    <a:pt x="122864" y="1520"/>
                  </a:cubicBezTo>
                  <a:lnTo>
                    <a:pt x="69437" y="1520"/>
                  </a:lnTo>
                  <a:lnTo>
                    <a:pt x="6252" y="19285"/>
                  </a:lnTo>
                  <a:lnTo>
                    <a:pt x="0" y="19285"/>
                  </a:lnTo>
                  <a:lnTo>
                    <a:pt x="0" y="1198520"/>
                  </a:lnTo>
                  <a:lnTo>
                    <a:pt x="866301" y="1198520"/>
                  </a:lnTo>
                  <a:cubicBezTo>
                    <a:pt x="962262" y="1202225"/>
                    <a:pt x="1058981" y="1204220"/>
                    <a:pt x="1156553" y="1204220"/>
                  </a:cubicBezTo>
                  <a:lnTo>
                    <a:pt x="1156553" y="16150"/>
                  </a:lnTo>
                  <a:close/>
                </a:path>
              </a:pathLst>
            </a:custGeom>
            <a:solidFill>
              <a:srgbClr val="00522C"/>
            </a:solidFill>
            <a:ln w="0" cap="flat">
              <a:noFill/>
              <a:prstDash val="solid"/>
              <a:miter/>
            </a:ln>
          </p:spPr>
          <p:txBody>
            <a:bodyPr rtlCol="0" anchor="ctr"/>
            <a:lstStyle/>
            <a:p>
              <a:endParaRPr lang="en-US"/>
            </a:p>
          </p:txBody>
        </p:sp>
        <p:sp>
          <p:nvSpPr>
            <p:cNvPr id="16" name="Graphic 11">
              <a:extLst>
                <a:ext uri="{FF2B5EF4-FFF2-40B4-BE49-F238E27FC236}">
                  <a16:creationId xmlns:a16="http://schemas.microsoft.com/office/drawing/2014/main" id="{797DB987-55FA-9A5F-FD63-B35D515059F0}"/>
                </a:ext>
              </a:extLst>
            </p:cNvPr>
            <p:cNvSpPr/>
            <p:nvPr/>
          </p:nvSpPr>
          <p:spPr>
            <a:xfrm>
              <a:off x="12540399" y="2245088"/>
              <a:ext cx="1566539" cy="1631105"/>
            </a:xfrm>
            <a:custGeom>
              <a:avLst/>
              <a:gdLst>
                <a:gd name="connsiteX0" fmla="*/ 168334 w 1156552"/>
                <a:gd name="connsiteY0" fmla="*/ 0 h 1204220"/>
                <a:gd name="connsiteX1" fmla="*/ 145505 w 1156552"/>
                <a:gd name="connsiteY1" fmla="*/ 760 h 1204220"/>
                <a:gd name="connsiteX2" fmla="*/ 122769 w 1156552"/>
                <a:gd name="connsiteY2" fmla="*/ 1520 h 1204220"/>
                <a:gd name="connsiteX3" fmla="*/ 69342 w 1156552"/>
                <a:gd name="connsiteY3" fmla="*/ 1520 h 1204220"/>
                <a:gd name="connsiteX4" fmla="*/ 6252 w 1156552"/>
                <a:gd name="connsiteY4" fmla="*/ 19285 h 1204220"/>
                <a:gd name="connsiteX5" fmla="*/ 0 w 1156552"/>
                <a:gd name="connsiteY5" fmla="*/ 19285 h 1204220"/>
                <a:gd name="connsiteX6" fmla="*/ 0 w 1156552"/>
                <a:gd name="connsiteY6" fmla="*/ 1198520 h 1204220"/>
                <a:gd name="connsiteX7" fmla="*/ 866301 w 1156552"/>
                <a:gd name="connsiteY7" fmla="*/ 1198520 h 1204220"/>
                <a:gd name="connsiteX8" fmla="*/ 1156553 w 1156552"/>
                <a:gd name="connsiteY8" fmla="*/ 1204220 h 1204220"/>
                <a:gd name="connsiteX9" fmla="*/ 1156553 w 1156552"/>
                <a:gd name="connsiteY9" fmla="*/ 16150 h 1204220"/>
                <a:gd name="connsiteX10" fmla="*/ 983292 w 1156552"/>
                <a:gd name="connsiteY10" fmla="*/ 9690 h 1204220"/>
                <a:gd name="connsiteX11" fmla="*/ 821968 w 1156552"/>
                <a:gd name="connsiteY11" fmla="*/ 3990 h 1204220"/>
                <a:gd name="connsiteX12" fmla="*/ 369350 w 1156552"/>
                <a:gd name="connsiteY12" fmla="*/ 760 h 1204220"/>
                <a:gd name="connsiteX13" fmla="*/ 204047 w 1156552"/>
                <a:gd name="connsiteY13" fmla="*/ 0 h 1204220"/>
                <a:gd name="connsiteX14" fmla="*/ 168429 w 1156552"/>
                <a:gd name="connsiteY14" fmla="*/ 0 h 120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6552" h="1204220">
                  <a:moveTo>
                    <a:pt x="168334" y="0"/>
                  </a:moveTo>
                  <a:cubicBezTo>
                    <a:pt x="161703" y="0"/>
                    <a:pt x="154125" y="285"/>
                    <a:pt x="145505" y="760"/>
                  </a:cubicBezTo>
                  <a:cubicBezTo>
                    <a:pt x="136884" y="1330"/>
                    <a:pt x="129306" y="1520"/>
                    <a:pt x="122769" y="1520"/>
                  </a:cubicBezTo>
                  <a:lnTo>
                    <a:pt x="69342" y="1520"/>
                  </a:lnTo>
                  <a:lnTo>
                    <a:pt x="6252" y="19285"/>
                  </a:lnTo>
                  <a:lnTo>
                    <a:pt x="0" y="19285"/>
                  </a:lnTo>
                  <a:lnTo>
                    <a:pt x="0" y="1198520"/>
                  </a:lnTo>
                  <a:lnTo>
                    <a:pt x="866301" y="1198520"/>
                  </a:lnTo>
                  <a:cubicBezTo>
                    <a:pt x="962262" y="1202225"/>
                    <a:pt x="1058981" y="1204220"/>
                    <a:pt x="1156553" y="1204220"/>
                  </a:cubicBezTo>
                  <a:lnTo>
                    <a:pt x="1156553" y="16150"/>
                  </a:lnTo>
                  <a:cubicBezTo>
                    <a:pt x="1095831" y="13965"/>
                    <a:pt x="1038046" y="11875"/>
                    <a:pt x="983292" y="9690"/>
                  </a:cubicBezTo>
                  <a:cubicBezTo>
                    <a:pt x="928539" y="7505"/>
                    <a:pt x="874732" y="5700"/>
                    <a:pt x="821968" y="3990"/>
                  </a:cubicBezTo>
                  <a:cubicBezTo>
                    <a:pt x="769109" y="2375"/>
                    <a:pt x="422778" y="1235"/>
                    <a:pt x="369350" y="760"/>
                  </a:cubicBezTo>
                  <a:cubicBezTo>
                    <a:pt x="315923" y="190"/>
                    <a:pt x="260696" y="0"/>
                    <a:pt x="204047" y="0"/>
                  </a:cubicBezTo>
                  <a:lnTo>
                    <a:pt x="168429" y="0"/>
                  </a:lnTo>
                  <a:close/>
                </a:path>
              </a:pathLst>
            </a:custGeom>
            <a:blipFill>
              <a:blip r:embed="rId6"/>
              <a:srcRect/>
              <a:stretch>
                <a:fillRect l="-15881" t="2" r="-49806" b="-19224"/>
              </a:stretch>
            </a:blip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584971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DBAB9C-85A1-C8B4-D9E6-DDC9044C64E0}"/>
              </a:ext>
            </a:extLst>
          </p:cNvPr>
          <p:cNvPicPr>
            <a:picLocks noChangeAspect="1"/>
          </p:cNvPicPr>
          <p:nvPr/>
        </p:nvPicPr>
        <p:blipFill>
          <a:blip r:embed="rId3"/>
          <a:stretch>
            <a:fillRect/>
          </a:stretch>
        </p:blipFill>
        <p:spPr>
          <a:xfrm>
            <a:off x="1224204" y="5169966"/>
            <a:ext cx="6555953" cy="2750443"/>
          </a:xfrm>
          <a:prstGeom prst="rect">
            <a:avLst/>
          </a:prstGeom>
        </p:spPr>
      </p:pic>
      <p:sp>
        <p:nvSpPr>
          <p:cNvPr id="8" name="Title 7">
            <a:extLst>
              <a:ext uri="{FF2B5EF4-FFF2-40B4-BE49-F238E27FC236}">
                <a16:creationId xmlns:a16="http://schemas.microsoft.com/office/drawing/2014/main" id="{9682325C-02DB-8686-76D1-DE1286D1ADDA}"/>
              </a:ext>
            </a:extLst>
          </p:cNvPr>
          <p:cNvSpPr>
            <a:spLocks noGrp="1"/>
          </p:cNvSpPr>
          <p:nvPr>
            <p:ph type="title"/>
          </p:nvPr>
        </p:nvSpPr>
        <p:spPr>
          <a:xfrm>
            <a:off x="1172745" y="1223591"/>
            <a:ext cx="6795939" cy="936894"/>
          </a:xfrm>
        </p:spPr>
        <p:txBody>
          <a:bodyPr lIns="91440" tIns="45720" rIns="91440" bIns="45720" anchor="t"/>
          <a:lstStyle/>
          <a:p>
            <a:r>
              <a:rPr lang="en-US">
                <a:latin typeface="Century Gothic"/>
              </a:rPr>
              <a:t>Help spread the word </a:t>
            </a:r>
            <a:br>
              <a:rPr lang="en-US"/>
            </a:br>
            <a:r>
              <a:rPr lang="en-US">
                <a:latin typeface="Century Gothic"/>
              </a:rPr>
              <a:t>to your family and wider community. Remind them to buy loose fruit and vegetables and</a:t>
            </a:r>
            <a:br>
              <a:rPr lang="en-US"/>
            </a:br>
            <a:r>
              <a:rPr lang="en-US">
                <a:latin typeface="Century Gothic"/>
              </a:rPr>
              <a:t>Choose What You'll Use!</a:t>
            </a:r>
            <a:br>
              <a:rPr lang="en-US"/>
            </a:br>
            <a:br>
              <a:rPr lang="en-US"/>
            </a:br>
            <a:endParaRPr lang="en-US"/>
          </a:p>
        </p:txBody>
      </p:sp>
      <p:sp>
        <p:nvSpPr>
          <p:cNvPr id="9" name="Content Placeholder 8">
            <a:extLst>
              <a:ext uri="{FF2B5EF4-FFF2-40B4-BE49-F238E27FC236}">
                <a16:creationId xmlns:a16="http://schemas.microsoft.com/office/drawing/2014/main" id="{57568E55-D815-4F05-BAC1-C670E6F8059A}"/>
              </a:ext>
            </a:extLst>
          </p:cNvPr>
          <p:cNvSpPr>
            <a:spLocks noGrp="1"/>
          </p:cNvSpPr>
          <p:nvPr>
            <p:ph sz="half" idx="1"/>
          </p:nvPr>
        </p:nvSpPr>
        <p:spPr>
          <a:xfrm>
            <a:off x="1727030" y="5692140"/>
            <a:ext cx="6053127" cy="2182549"/>
          </a:xfrm>
        </p:spPr>
        <p:txBody>
          <a:bodyPr/>
          <a:lstStyle/>
          <a:p>
            <a:pPr>
              <a:lnSpc>
                <a:spcPct val="100000"/>
              </a:lnSpc>
            </a:pPr>
            <a:r>
              <a:rPr lang="en-US" sz="3600"/>
              <a:t>Write a story about the benefits of buying loose fruit and vegetables.</a:t>
            </a:r>
          </a:p>
        </p:txBody>
      </p:sp>
    </p:spTree>
    <p:extLst>
      <p:ext uri="{BB962C8B-B14F-4D97-AF65-F5344CB8AC3E}">
        <p14:creationId xmlns:p14="http://schemas.microsoft.com/office/powerpoint/2010/main" val="1292536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289D447-9698-B9AD-9897-46711BF43128}"/>
              </a:ext>
            </a:extLst>
          </p:cNvPr>
          <p:cNvPicPr>
            <a:picLocks noChangeAspect="1"/>
          </p:cNvPicPr>
          <p:nvPr/>
        </p:nvPicPr>
        <p:blipFill>
          <a:blip r:embed="rId3"/>
          <a:stretch>
            <a:fillRect/>
          </a:stretch>
        </p:blipFill>
        <p:spPr>
          <a:xfrm>
            <a:off x="8331867" y="4708202"/>
            <a:ext cx="6351021" cy="2138362"/>
          </a:xfrm>
          <a:prstGeom prst="rect">
            <a:avLst/>
          </a:prstGeom>
        </p:spPr>
      </p:pic>
      <p:pic>
        <p:nvPicPr>
          <p:cNvPr id="12" name="Picture 11">
            <a:extLst>
              <a:ext uri="{FF2B5EF4-FFF2-40B4-BE49-F238E27FC236}">
                <a16:creationId xmlns:a16="http://schemas.microsoft.com/office/drawing/2014/main" id="{38D778FB-F813-BFD6-09DF-2C4351F70FB3}"/>
              </a:ext>
            </a:extLst>
          </p:cNvPr>
          <p:cNvPicPr>
            <a:picLocks noChangeAspect="1"/>
          </p:cNvPicPr>
          <p:nvPr/>
        </p:nvPicPr>
        <p:blipFill>
          <a:blip r:embed="rId3"/>
          <a:stretch>
            <a:fillRect/>
          </a:stretch>
        </p:blipFill>
        <p:spPr>
          <a:xfrm>
            <a:off x="8357858" y="2441582"/>
            <a:ext cx="6325030" cy="1969758"/>
          </a:xfrm>
          <a:prstGeom prst="rect">
            <a:avLst/>
          </a:prstGeom>
        </p:spPr>
      </p:pic>
      <p:pic>
        <p:nvPicPr>
          <p:cNvPr id="5" name="Picture 4">
            <a:extLst>
              <a:ext uri="{FF2B5EF4-FFF2-40B4-BE49-F238E27FC236}">
                <a16:creationId xmlns:a16="http://schemas.microsoft.com/office/drawing/2014/main" id="{96A63B68-0B46-0BD2-C437-085736052540}"/>
              </a:ext>
            </a:extLst>
          </p:cNvPr>
          <p:cNvPicPr>
            <a:picLocks noChangeAspect="1"/>
          </p:cNvPicPr>
          <p:nvPr/>
        </p:nvPicPr>
        <p:blipFill>
          <a:blip r:embed="rId3"/>
          <a:stretch>
            <a:fillRect/>
          </a:stretch>
        </p:blipFill>
        <p:spPr>
          <a:xfrm>
            <a:off x="1698613" y="2386641"/>
            <a:ext cx="6098000" cy="2185360"/>
          </a:xfrm>
          <a:prstGeom prst="rect">
            <a:avLst/>
          </a:prstGeom>
        </p:spPr>
      </p:pic>
      <p:sp>
        <p:nvSpPr>
          <p:cNvPr id="2" name="Title 1">
            <a:extLst>
              <a:ext uri="{FF2B5EF4-FFF2-40B4-BE49-F238E27FC236}">
                <a16:creationId xmlns:a16="http://schemas.microsoft.com/office/drawing/2014/main" id="{F8F1067F-E73D-559D-5A81-DDD03575854E}"/>
              </a:ext>
            </a:extLst>
          </p:cNvPr>
          <p:cNvSpPr>
            <a:spLocks noGrp="1"/>
          </p:cNvSpPr>
          <p:nvPr>
            <p:ph type="title"/>
          </p:nvPr>
        </p:nvSpPr>
        <p:spPr>
          <a:xfrm>
            <a:off x="1356034" y="1317356"/>
            <a:ext cx="13545519" cy="936894"/>
          </a:xfrm>
        </p:spPr>
        <p:txBody>
          <a:bodyPr/>
          <a:lstStyle/>
          <a:p>
            <a:r>
              <a:rPr lang="en-US"/>
              <a:t>Choose What You'll Use story challenge </a:t>
            </a:r>
            <a:br>
              <a:rPr lang="en-US"/>
            </a:br>
            <a:br>
              <a:rPr lang="en-US"/>
            </a:br>
            <a:endParaRPr lang="en-US"/>
          </a:p>
        </p:txBody>
      </p:sp>
      <p:sp>
        <p:nvSpPr>
          <p:cNvPr id="3" name="Content Placeholder 2">
            <a:extLst>
              <a:ext uri="{FF2B5EF4-FFF2-40B4-BE49-F238E27FC236}">
                <a16:creationId xmlns:a16="http://schemas.microsoft.com/office/drawing/2014/main" id="{28CC6A5F-8076-7C3F-13F0-AB958C966EE1}"/>
              </a:ext>
            </a:extLst>
          </p:cNvPr>
          <p:cNvSpPr>
            <a:spLocks noGrp="1"/>
          </p:cNvSpPr>
          <p:nvPr>
            <p:ph sz="half" idx="1"/>
          </p:nvPr>
        </p:nvSpPr>
        <p:spPr>
          <a:xfrm>
            <a:off x="1846235" y="2578764"/>
            <a:ext cx="6612883" cy="2138362"/>
          </a:xfrm>
        </p:spPr>
        <p:txBody>
          <a:bodyPr/>
          <a:lstStyle/>
          <a:p>
            <a:pPr marL="514350" indent="-514350">
              <a:lnSpc>
                <a:spcPct val="100000"/>
              </a:lnSpc>
              <a:spcBef>
                <a:spcPts val="1600"/>
              </a:spcBef>
              <a:buFont typeface="+mj-lt"/>
              <a:buAutoNum type="arabicPeriod"/>
            </a:pPr>
            <a:r>
              <a:rPr lang="en-US"/>
              <a:t>Choose a fruit or vegetable. </a:t>
            </a:r>
            <a:br>
              <a:rPr lang="en-US"/>
            </a:br>
            <a:r>
              <a:rPr lang="en-US"/>
              <a:t>One your family enjoys – but </a:t>
            </a:r>
            <a:br>
              <a:rPr lang="en-US"/>
            </a:br>
            <a:r>
              <a:rPr lang="en-US"/>
              <a:t>perhaps wastes. Give it a </a:t>
            </a:r>
            <a:br>
              <a:rPr lang="en-US"/>
            </a:br>
            <a:r>
              <a:rPr lang="en-US"/>
              <a:t>name and character!</a:t>
            </a:r>
            <a:br>
              <a:rPr lang="en-US"/>
            </a:br>
            <a:endParaRPr lang="en-US"/>
          </a:p>
          <a:p>
            <a:pPr>
              <a:lnSpc>
                <a:spcPct val="100000"/>
              </a:lnSpc>
            </a:pPr>
            <a:endParaRPr lang="en-US"/>
          </a:p>
        </p:txBody>
      </p:sp>
      <p:sp>
        <p:nvSpPr>
          <p:cNvPr id="4" name="Content Placeholder 3">
            <a:extLst>
              <a:ext uri="{FF2B5EF4-FFF2-40B4-BE49-F238E27FC236}">
                <a16:creationId xmlns:a16="http://schemas.microsoft.com/office/drawing/2014/main" id="{2FDA06ED-B25A-A3EF-586D-8EB2B24FE430}"/>
              </a:ext>
            </a:extLst>
          </p:cNvPr>
          <p:cNvSpPr>
            <a:spLocks noGrp="1"/>
          </p:cNvSpPr>
          <p:nvPr>
            <p:ph sz="half" idx="2"/>
          </p:nvPr>
        </p:nvSpPr>
        <p:spPr>
          <a:xfrm>
            <a:off x="8573670" y="2735237"/>
            <a:ext cx="6612882" cy="1623362"/>
          </a:xfrm>
        </p:spPr>
        <p:txBody>
          <a:bodyPr/>
          <a:lstStyle/>
          <a:p>
            <a:pPr marL="514350" indent="-514350">
              <a:lnSpc>
                <a:spcPct val="100000"/>
              </a:lnSpc>
              <a:spcBef>
                <a:spcPts val="1600"/>
              </a:spcBef>
              <a:buFont typeface="+mj-lt"/>
              <a:buAutoNum type="arabicPeriod" startAt="3"/>
            </a:pPr>
            <a:r>
              <a:rPr lang="en-US"/>
              <a:t>Pause on a 'cliffhanger’ - like </a:t>
            </a:r>
            <a:br>
              <a:rPr lang="en-US"/>
            </a:br>
            <a:r>
              <a:rPr lang="en-US"/>
              <a:t>Lana the banana, will they go </a:t>
            </a:r>
            <a:br>
              <a:rPr lang="en-US"/>
            </a:br>
            <a:r>
              <a:rPr lang="en-US"/>
              <a:t>to waste?</a:t>
            </a:r>
          </a:p>
        </p:txBody>
      </p:sp>
      <p:sp>
        <p:nvSpPr>
          <p:cNvPr id="10" name="Content Placeholder 9">
            <a:extLst>
              <a:ext uri="{FF2B5EF4-FFF2-40B4-BE49-F238E27FC236}">
                <a16:creationId xmlns:a16="http://schemas.microsoft.com/office/drawing/2014/main" id="{83305F86-AEC5-134D-21B6-9F025F0EA488}"/>
              </a:ext>
            </a:extLst>
          </p:cNvPr>
          <p:cNvSpPr>
            <a:spLocks noGrp="1"/>
          </p:cNvSpPr>
          <p:nvPr>
            <p:ph sz="half" idx="11"/>
          </p:nvPr>
        </p:nvSpPr>
        <p:spPr>
          <a:xfrm>
            <a:off x="8573670" y="5005064"/>
            <a:ext cx="6044868" cy="2138362"/>
          </a:xfrm>
        </p:spPr>
        <p:txBody>
          <a:bodyPr/>
          <a:lstStyle/>
          <a:p>
            <a:pPr marL="514350" indent="-514350">
              <a:buFont typeface="+mj-lt"/>
              <a:buAutoNum type="arabicPeriod" startAt="4"/>
            </a:pPr>
            <a:r>
              <a:rPr lang="en-US"/>
              <a:t>End your story by showing how, by choosing only what they’ll use, this family won’t let your character go to waste!</a:t>
            </a:r>
          </a:p>
          <a:p>
            <a:endParaRPr lang="en-US"/>
          </a:p>
          <a:p>
            <a:endParaRPr lang="en-US"/>
          </a:p>
          <a:p>
            <a:endParaRPr lang="en-US"/>
          </a:p>
          <a:p>
            <a:endParaRPr lang="en-US"/>
          </a:p>
          <a:p>
            <a:endParaRPr lang="en-US"/>
          </a:p>
          <a:p>
            <a:endParaRPr lang="en-US"/>
          </a:p>
        </p:txBody>
      </p:sp>
      <p:pic>
        <p:nvPicPr>
          <p:cNvPr id="11" name="Picture 10">
            <a:extLst>
              <a:ext uri="{FF2B5EF4-FFF2-40B4-BE49-F238E27FC236}">
                <a16:creationId xmlns:a16="http://schemas.microsoft.com/office/drawing/2014/main" id="{C1097002-102F-9A6D-BEC0-26C2AD8C0707}"/>
              </a:ext>
            </a:extLst>
          </p:cNvPr>
          <p:cNvPicPr>
            <a:picLocks noChangeAspect="1"/>
          </p:cNvPicPr>
          <p:nvPr/>
        </p:nvPicPr>
        <p:blipFill>
          <a:blip r:embed="rId3"/>
          <a:stretch>
            <a:fillRect/>
          </a:stretch>
        </p:blipFill>
        <p:spPr>
          <a:xfrm>
            <a:off x="1698614" y="4840869"/>
            <a:ext cx="6097999" cy="2138362"/>
          </a:xfrm>
          <a:prstGeom prst="rect">
            <a:avLst/>
          </a:prstGeom>
        </p:spPr>
      </p:pic>
      <p:sp>
        <p:nvSpPr>
          <p:cNvPr id="9" name="Content Placeholder 8">
            <a:extLst>
              <a:ext uri="{FF2B5EF4-FFF2-40B4-BE49-F238E27FC236}">
                <a16:creationId xmlns:a16="http://schemas.microsoft.com/office/drawing/2014/main" id="{E542FC85-B5C5-1958-3457-213221597E27}"/>
              </a:ext>
            </a:extLst>
          </p:cNvPr>
          <p:cNvSpPr>
            <a:spLocks noGrp="1"/>
          </p:cNvSpPr>
          <p:nvPr>
            <p:ph sz="half" idx="10"/>
          </p:nvPr>
        </p:nvSpPr>
        <p:spPr>
          <a:xfrm>
            <a:off x="1913375" y="5088356"/>
            <a:ext cx="6612883" cy="2138362"/>
          </a:xfrm>
        </p:spPr>
        <p:txBody>
          <a:bodyPr/>
          <a:lstStyle/>
          <a:p>
            <a:pPr marL="514350" indent="-514350">
              <a:buFont typeface="+mj-lt"/>
              <a:buAutoNum type="arabicPeriod" startAt="2"/>
            </a:pPr>
            <a:r>
              <a:rPr lang="en-US"/>
              <a:t>Start your story as if someone </a:t>
            </a:r>
            <a:br>
              <a:rPr lang="en-US"/>
            </a:br>
            <a:r>
              <a:rPr lang="en-US"/>
              <a:t>may have bought too many </a:t>
            </a:r>
            <a:br>
              <a:rPr lang="en-US"/>
            </a:br>
            <a:r>
              <a:rPr lang="en-US"/>
              <a:t>of this item – but we don’t </a:t>
            </a:r>
            <a:br>
              <a:rPr lang="en-US"/>
            </a:br>
            <a:r>
              <a:rPr lang="en-US"/>
              <a:t>know for sure.</a:t>
            </a:r>
          </a:p>
          <a:p>
            <a:endParaRPr lang="en-US"/>
          </a:p>
          <a:p>
            <a:endParaRPr lang="en-US"/>
          </a:p>
        </p:txBody>
      </p:sp>
    </p:spTree>
    <p:extLst>
      <p:ext uri="{BB962C8B-B14F-4D97-AF65-F5344CB8AC3E}">
        <p14:creationId xmlns:p14="http://schemas.microsoft.com/office/powerpoint/2010/main" val="3316328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1067F-E73D-559D-5A81-DDD03575854E}"/>
              </a:ext>
            </a:extLst>
          </p:cNvPr>
          <p:cNvSpPr>
            <a:spLocks noGrp="1"/>
          </p:cNvSpPr>
          <p:nvPr>
            <p:ph type="title"/>
          </p:nvPr>
        </p:nvSpPr>
        <p:spPr>
          <a:xfrm>
            <a:off x="1287134" y="1340216"/>
            <a:ext cx="13545519" cy="936894"/>
          </a:xfrm>
        </p:spPr>
        <p:txBody>
          <a:bodyPr/>
          <a:lstStyle/>
          <a:p>
            <a:r>
              <a:rPr lang="en-US"/>
              <a:t>Lana the banana – a happy ending!</a:t>
            </a:r>
            <a:br>
              <a:rPr lang="en-US"/>
            </a:br>
            <a:br>
              <a:rPr lang="en-US"/>
            </a:br>
            <a:endParaRPr lang="en-US"/>
          </a:p>
        </p:txBody>
      </p:sp>
      <p:sp>
        <p:nvSpPr>
          <p:cNvPr id="3" name="Content Placeholder 2">
            <a:extLst>
              <a:ext uri="{FF2B5EF4-FFF2-40B4-BE49-F238E27FC236}">
                <a16:creationId xmlns:a16="http://schemas.microsoft.com/office/drawing/2014/main" id="{28CC6A5F-8076-7C3F-13F0-AB958C966EE1}"/>
              </a:ext>
            </a:extLst>
          </p:cNvPr>
          <p:cNvSpPr>
            <a:spLocks noGrp="1"/>
          </p:cNvSpPr>
          <p:nvPr>
            <p:ph sz="half" idx="1"/>
          </p:nvPr>
        </p:nvSpPr>
        <p:spPr>
          <a:xfrm>
            <a:off x="1287400" y="2455879"/>
            <a:ext cx="6779549" cy="5545739"/>
          </a:xfrm>
        </p:spPr>
        <p:txBody>
          <a:bodyPr lIns="91440" tIns="45720" rIns="91440" bIns="45720" anchor="t"/>
          <a:lstStyle/>
          <a:p>
            <a:pPr>
              <a:lnSpc>
                <a:spcPct val="100000"/>
              </a:lnSpc>
            </a:pPr>
            <a:r>
              <a:rPr lang="en-US" b="1">
                <a:latin typeface="Century Gothic"/>
              </a:rPr>
              <a:t>“What shall we do with this yucky old banana?’ asked Mr Wilson.</a:t>
            </a:r>
            <a:endParaRPr lang="en-US"/>
          </a:p>
          <a:p>
            <a:pPr>
              <a:lnSpc>
                <a:spcPct val="100000"/>
              </a:lnSpc>
            </a:pPr>
            <a:r>
              <a:rPr lang="en-US" sz="2400">
                <a:latin typeface="Century Gothic"/>
              </a:rPr>
              <a:t> Hurt by what Mr Wilson said, Lana held her breath. What would become of her? </a:t>
            </a:r>
          </a:p>
          <a:p>
            <a:pPr>
              <a:lnSpc>
                <a:spcPct val="100000"/>
              </a:lnSpc>
            </a:pPr>
            <a:r>
              <a:rPr lang="en-US" sz="2400">
                <a:latin typeface="Century Gothic"/>
              </a:rPr>
              <a:t> "We can't waste it!" exclaimed Isla. "We aren't made of money, Dad! And what about our planet? We need to make the most of our food."</a:t>
            </a:r>
          </a:p>
          <a:p>
            <a:pPr>
              <a:lnSpc>
                <a:spcPct val="100000"/>
              </a:lnSpc>
            </a:pPr>
            <a:r>
              <a:rPr lang="en-US" sz="2400">
                <a:latin typeface="Century Gothic"/>
              </a:rPr>
              <a:t> Isla told her dad what she had learned about food waste in school – that it not only wastes money, but contributes to climate change, as well. She'd also learned that over-ripe bananas are great in pancakes!</a:t>
            </a:r>
          </a:p>
          <a:p>
            <a:pPr>
              <a:lnSpc>
                <a:spcPct val="100000"/>
              </a:lnSpc>
            </a:pPr>
            <a:endParaRPr lang="en-US" sz="2000"/>
          </a:p>
          <a:p>
            <a:pPr>
              <a:lnSpc>
                <a:spcPct val="100000"/>
              </a:lnSpc>
            </a:pPr>
            <a:endParaRPr lang="en-US" sz="2000"/>
          </a:p>
          <a:p>
            <a:pPr>
              <a:lnSpc>
                <a:spcPct val="100000"/>
              </a:lnSpc>
            </a:pPr>
            <a:endParaRPr lang="en-US" sz="2000"/>
          </a:p>
        </p:txBody>
      </p:sp>
      <p:sp>
        <p:nvSpPr>
          <p:cNvPr id="4" name="Content Placeholder 3">
            <a:extLst>
              <a:ext uri="{FF2B5EF4-FFF2-40B4-BE49-F238E27FC236}">
                <a16:creationId xmlns:a16="http://schemas.microsoft.com/office/drawing/2014/main" id="{2FDA06ED-B25A-A3EF-586D-8EB2B24FE430}"/>
              </a:ext>
            </a:extLst>
          </p:cNvPr>
          <p:cNvSpPr>
            <a:spLocks noGrp="1"/>
          </p:cNvSpPr>
          <p:nvPr>
            <p:ph sz="half" idx="2"/>
          </p:nvPr>
        </p:nvSpPr>
        <p:spPr>
          <a:xfrm>
            <a:off x="8404841" y="2389585"/>
            <a:ext cx="6202699" cy="7004207"/>
          </a:xfrm>
        </p:spPr>
        <p:txBody>
          <a:bodyPr lIns="91440" tIns="45720" rIns="91440" bIns="45720" anchor="t"/>
          <a:lstStyle/>
          <a:p>
            <a:pPr>
              <a:spcBef>
                <a:spcPts val="1600"/>
              </a:spcBef>
            </a:pPr>
            <a:r>
              <a:rPr lang="en-US" sz="2400">
                <a:latin typeface="Century Gothic"/>
              </a:rPr>
              <a:t> After she peeled Lana to add her to some delicious pancakes, Isla made sure to put Lana's peel in the food </a:t>
            </a:r>
            <a:br>
              <a:rPr lang="en-US" sz="2400"/>
            </a:br>
            <a:r>
              <a:rPr lang="en-US" sz="2400">
                <a:latin typeface="Century Gothic"/>
              </a:rPr>
              <a:t>waste caddy. </a:t>
            </a:r>
          </a:p>
          <a:p>
            <a:pPr>
              <a:spcBef>
                <a:spcPts val="1600"/>
              </a:spcBef>
            </a:pPr>
            <a:r>
              <a:rPr lang="en-US" sz="2400">
                <a:latin typeface="Century Gothic"/>
              </a:rPr>
              <a:t> In the shop the next week, Isla showed her parents that they can buy five loose bananas for her packed lunches each week. They also looked at what other fruit and vegetables they could buy loose, to only choose what they'll use. That way, there would be no waste!</a:t>
            </a:r>
          </a:p>
          <a:p>
            <a:pPr>
              <a:spcBef>
                <a:spcPts val="1600"/>
              </a:spcBef>
            </a:pPr>
            <a:endParaRPr lang="en-US"/>
          </a:p>
          <a:p>
            <a:pPr>
              <a:spcBef>
                <a:spcPts val="1600"/>
              </a:spcBef>
            </a:pPr>
            <a:endParaRPr lang="en-US"/>
          </a:p>
          <a:p>
            <a:pPr>
              <a:spcBef>
                <a:spcPts val="1600"/>
              </a:spcBef>
            </a:pPr>
            <a:endParaRPr lang="en-US"/>
          </a:p>
          <a:p>
            <a:pPr>
              <a:spcBef>
                <a:spcPts val="1600"/>
              </a:spcBef>
            </a:pPr>
            <a:endParaRPr lang="en-US"/>
          </a:p>
        </p:txBody>
      </p:sp>
    </p:spTree>
    <p:extLst>
      <p:ext uri="{BB962C8B-B14F-4D97-AF65-F5344CB8AC3E}">
        <p14:creationId xmlns:p14="http://schemas.microsoft.com/office/powerpoint/2010/main" val="2258775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342C3D-B00E-E18A-88F1-CD25A1DD1361}"/>
              </a:ext>
            </a:extLst>
          </p:cNvPr>
          <p:cNvPicPr>
            <a:picLocks noChangeAspect="1"/>
          </p:cNvPicPr>
          <p:nvPr/>
        </p:nvPicPr>
        <p:blipFill>
          <a:blip r:embed="rId3"/>
          <a:stretch>
            <a:fillRect/>
          </a:stretch>
        </p:blipFill>
        <p:spPr>
          <a:xfrm>
            <a:off x="8539433" y="4572000"/>
            <a:ext cx="6119094" cy="2086453"/>
          </a:xfrm>
          <a:prstGeom prst="rect">
            <a:avLst/>
          </a:prstGeom>
        </p:spPr>
      </p:pic>
      <p:sp>
        <p:nvSpPr>
          <p:cNvPr id="5" name="Title 4">
            <a:extLst>
              <a:ext uri="{FF2B5EF4-FFF2-40B4-BE49-F238E27FC236}">
                <a16:creationId xmlns:a16="http://schemas.microsoft.com/office/drawing/2014/main" id="{449A1D5E-0845-CBC4-8ACA-113D1A8292DA}"/>
              </a:ext>
            </a:extLst>
          </p:cNvPr>
          <p:cNvSpPr>
            <a:spLocks noGrp="1"/>
          </p:cNvSpPr>
          <p:nvPr>
            <p:ph type="title"/>
          </p:nvPr>
        </p:nvSpPr>
        <p:spPr>
          <a:xfrm>
            <a:off x="1286358" y="1317356"/>
            <a:ext cx="11240922" cy="936894"/>
          </a:xfrm>
        </p:spPr>
        <p:txBody>
          <a:bodyPr>
            <a:normAutofit/>
          </a:bodyPr>
          <a:lstStyle/>
          <a:p>
            <a:r>
              <a:rPr lang="en-US"/>
              <a:t>Help your family Choose What You'll Use</a:t>
            </a:r>
          </a:p>
        </p:txBody>
      </p:sp>
      <p:sp>
        <p:nvSpPr>
          <p:cNvPr id="6" name="Content Placeholder 5">
            <a:extLst>
              <a:ext uri="{FF2B5EF4-FFF2-40B4-BE49-F238E27FC236}">
                <a16:creationId xmlns:a16="http://schemas.microsoft.com/office/drawing/2014/main" id="{D854DEF6-DF91-0659-06AE-84A5263092FA}"/>
              </a:ext>
            </a:extLst>
          </p:cNvPr>
          <p:cNvSpPr>
            <a:spLocks noGrp="1"/>
          </p:cNvSpPr>
          <p:nvPr>
            <p:ph idx="1"/>
          </p:nvPr>
        </p:nvSpPr>
        <p:spPr>
          <a:xfrm>
            <a:off x="1286358" y="2727702"/>
            <a:ext cx="6842436" cy="5269423"/>
          </a:xfrm>
        </p:spPr>
        <p:txBody>
          <a:bodyPr vert="horz" lIns="91440" tIns="45720" rIns="91440" bIns="45720" rtlCol="0" anchor="t">
            <a:normAutofit/>
          </a:bodyPr>
          <a:lstStyle/>
          <a:p>
            <a:pPr marL="457200" indent="-457200">
              <a:lnSpc>
                <a:spcPct val="100000"/>
              </a:lnSpc>
              <a:spcBef>
                <a:spcPts val="1600"/>
              </a:spcBef>
              <a:buFont typeface="Arial" panose="020B0604020202020204" pitchFamily="34" charset="0"/>
              <a:buChar char="•"/>
            </a:pPr>
            <a:r>
              <a:rPr lang="en-US" sz="2400"/>
              <a:t>Your story is a great way to help </a:t>
            </a:r>
            <a:br>
              <a:rPr lang="en-US" sz="2400"/>
            </a:br>
            <a:r>
              <a:rPr lang="en-US" sz="2400"/>
              <a:t>your family Choose What You'll Use!</a:t>
            </a:r>
          </a:p>
          <a:p>
            <a:pPr marL="457200" indent="-457200">
              <a:lnSpc>
                <a:spcPct val="100000"/>
              </a:lnSpc>
              <a:spcBef>
                <a:spcPts val="1600"/>
              </a:spcBef>
              <a:buFont typeface="Arial" panose="020B0604020202020204" pitchFamily="34" charset="0"/>
              <a:buChar char="•"/>
            </a:pPr>
            <a:r>
              <a:rPr lang="en-US" sz="2400"/>
              <a:t>Take your story home and read it </a:t>
            </a:r>
            <a:br>
              <a:rPr lang="en-US" sz="2400"/>
            </a:br>
            <a:r>
              <a:rPr lang="en-US" sz="2400"/>
              <a:t>to your family.</a:t>
            </a:r>
          </a:p>
          <a:p>
            <a:pPr marL="457200" indent="-457200">
              <a:lnSpc>
                <a:spcPct val="100000"/>
              </a:lnSpc>
              <a:spcBef>
                <a:spcPts val="1600"/>
              </a:spcBef>
              <a:buFont typeface="Arial" panose="020B0604020202020204" pitchFamily="34" charset="0"/>
              <a:buChar char="•"/>
            </a:pPr>
            <a:r>
              <a:rPr lang="en-US" sz="2400"/>
              <a:t>Explain how wasting food not only wastes money – it also contributes to climate change.</a:t>
            </a:r>
          </a:p>
          <a:p>
            <a:pPr marL="457200" indent="-457200">
              <a:lnSpc>
                <a:spcPct val="100000"/>
              </a:lnSpc>
              <a:spcBef>
                <a:spcPts val="1600"/>
              </a:spcBef>
              <a:buFont typeface="Arial" panose="020B0604020202020204" pitchFamily="34" charset="0"/>
              <a:buChar char="•"/>
            </a:pPr>
            <a:r>
              <a:rPr lang="en-US" sz="2400"/>
              <a:t>Together, look at what fruit and vegetables you buy in bags, and how much gets forgotten and goes to waste.</a:t>
            </a:r>
          </a:p>
          <a:p>
            <a:pPr marL="457200" indent="-457200">
              <a:lnSpc>
                <a:spcPct val="100000"/>
              </a:lnSpc>
              <a:spcBef>
                <a:spcPts val="1600"/>
              </a:spcBef>
              <a:buFont typeface="Arial" panose="020B0604020202020204" pitchFamily="34" charset="0"/>
              <a:buChar char="•"/>
            </a:pPr>
            <a:endParaRPr lang="en-US" sz="2400"/>
          </a:p>
          <a:p>
            <a:endParaRPr lang="en-US"/>
          </a:p>
          <a:p>
            <a:endParaRPr lang="en-US"/>
          </a:p>
        </p:txBody>
      </p:sp>
      <p:sp>
        <p:nvSpPr>
          <p:cNvPr id="7" name="Content Placeholder 6">
            <a:extLst>
              <a:ext uri="{FF2B5EF4-FFF2-40B4-BE49-F238E27FC236}">
                <a16:creationId xmlns:a16="http://schemas.microsoft.com/office/drawing/2014/main" id="{4A20ABCE-0CB0-92B8-2E88-DA955469E6C8}"/>
              </a:ext>
            </a:extLst>
          </p:cNvPr>
          <p:cNvSpPr>
            <a:spLocks noGrp="1"/>
          </p:cNvSpPr>
          <p:nvPr>
            <p:ph idx="10"/>
          </p:nvPr>
        </p:nvSpPr>
        <p:spPr>
          <a:xfrm>
            <a:off x="8539433" y="2727701"/>
            <a:ext cx="6431797" cy="1524259"/>
          </a:xfrm>
        </p:spPr>
        <p:txBody>
          <a:bodyPr>
            <a:noAutofit/>
          </a:bodyPr>
          <a:lstStyle/>
          <a:p>
            <a:pPr marL="457200" indent="-457200">
              <a:lnSpc>
                <a:spcPct val="100000"/>
              </a:lnSpc>
              <a:spcBef>
                <a:spcPts val="1600"/>
              </a:spcBef>
              <a:buFont typeface="Arial" panose="020B0604020202020204" pitchFamily="34" charset="0"/>
              <a:buChar char="•"/>
            </a:pPr>
            <a:r>
              <a:rPr lang="en-US" sz="2400"/>
              <a:t>Help your family to plan what you'll eat, work out how much you need, and Choose What You'll Use!</a:t>
            </a:r>
          </a:p>
          <a:p>
            <a:pPr marL="457200" indent="-457200">
              <a:lnSpc>
                <a:spcPct val="100000"/>
              </a:lnSpc>
              <a:spcBef>
                <a:spcPts val="1600"/>
              </a:spcBef>
              <a:buFont typeface="Arial" panose="020B0604020202020204" pitchFamily="34" charset="0"/>
              <a:buChar char="•"/>
            </a:pPr>
            <a:endParaRPr lang="en-US" sz="2400"/>
          </a:p>
          <a:p>
            <a:pPr marL="457200" indent="-457200">
              <a:lnSpc>
                <a:spcPct val="100000"/>
              </a:lnSpc>
              <a:spcBef>
                <a:spcPts val="1600"/>
              </a:spcBef>
              <a:buFont typeface="Arial" panose="020B0604020202020204" pitchFamily="34" charset="0"/>
              <a:buChar char="•"/>
            </a:pPr>
            <a:endParaRPr lang="en-US" sz="2400"/>
          </a:p>
          <a:p>
            <a:pPr marL="457200" indent="-457200">
              <a:lnSpc>
                <a:spcPct val="100000"/>
              </a:lnSpc>
              <a:spcBef>
                <a:spcPts val="1600"/>
              </a:spcBef>
              <a:buFont typeface="Arial" panose="020B0604020202020204" pitchFamily="34" charset="0"/>
              <a:buChar char="•"/>
            </a:pPr>
            <a:endParaRPr lang="en-US" sz="2400"/>
          </a:p>
        </p:txBody>
      </p:sp>
      <p:sp>
        <p:nvSpPr>
          <p:cNvPr id="9" name="TextBox 8">
            <a:extLst>
              <a:ext uri="{FF2B5EF4-FFF2-40B4-BE49-F238E27FC236}">
                <a16:creationId xmlns:a16="http://schemas.microsoft.com/office/drawing/2014/main" id="{885EDBFE-300D-5B11-2156-D011E6556079}"/>
              </a:ext>
            </a:extLst>
          </p:cNvPr>
          <p:cNvSpPr txBox="1"/>
          <p:nvPr/>
        </p:nvSpPr>
        <p:spPr>
          <a:xfrm>
            <a:off x="8852134" y="4811794"/>
            <a:ext cx="5806393" cy="1846659"/>
          </a:xfrm>
          <a:prstGeom prst="rect">
            <a:avLst/>
          </a:prstGeom>
          <a:noFill/>
        </p:spPr>
        <p:txBody>
          <a:bodyPr wrap="square" rtlCol="0">
            <a:spAutoFit/>
          </a:bodyPr>
          <a:lstStyle/>
          <a:p>
            <a:r>
              <a:rPr lang="en-US" sz="2400" b="1">
                <a:solidFill>
                  <a:srgbClr val="FFFFFF"/>
                </a:solidFill>
                <a:cs typeface="Segoe UI"/>
              </a:rPr>
              <a:t>Extension: </a:t>
            </a:r>
            <a:r>
              <a:rPr lang="en-US" sz="2400">
                <a:solidFill>
                  <a:srgbClr val="FFFFFF"/>
                </a:solidFill>
                <a:cs typeface="Segoe UI"/>
              </a:rPr>
              <a:t>Write a shopping list with three tips on making the most of your food and avoiding waste.​ Share with the adults in your home.</a:t>
            </a:r>
            <a:endParaRPr lang="en-US" sz="2400">
              <a:solidFill>
                <a:srgbClr val="0F171E"/>
              </a:solidFill>
              <a:cs typeface="Segoe UI"/>
            </a:endParaRPr>
          </a:p>
          <a:p>
            <a:endParaRPr lang="en-US"/>
          </a:p>
        </p:txBody>
      </p:sp>
    </p:spTree>
    <p:extLst>
      <p:ext uri="{BB962C8B-B14F-4D97-AF65-F5344CB8AC3E}">
        <p14:creationId xmlns:p14="http://schemas.microsoft.com/office/powerpoint/2010/main" val="3996386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22AE7-1B6C-A057-2451-490657324D15}"/>
              </a:ext>
            </a:extLst>
          </p:cNvPr>
          <p:cNvSpPr>
            <a:spLocks noGrp="1"/>
          </p:cNvSpPr>
          <p:nvPr>
            <p:ph type="title"/>
          </p:nvPr>
        </p:nvSpPr>
        <p:spPr>
          <a:xfrm>
            <a:off x="1286358" y="1146875"/>
            <a:ext cx="6431798" cy="936894"/>
          </a:xfrm>
        </p:spPr>
        <p:txBody>
          <a:bodyPr>
            <a:normAutofit/>
          </a:bodyPr>
          <a:lstStyle/>
          <a:p>
            <a:r>
              <a:rPr lang="en-US"/>
              <a:t>Thanks for your help!</a:t>
            </a:r>
          </a:p>
        </p:txBody>
      </p:sp>
      <p:sp>
        <p:nvSpPr>
          <p:cNvPr id="3" name="Content Placeholder 2">
            <a:extLst>
              <a:ext uri="{FF2B5EF4-FFF2-40B4-BE49-F238E27FC236}">
                <a16:creationId xmlns:a16="http://schemas.microsoft.com/office/drawing/2014/main" id="{5450BB67-2435-8712-0CB2-C3B8A669B701}"/>
              </a:ext>
            </a:extLst>
          </p:cNvPr>
          <p:cNvSpPr>
            <a:spLocks noGrp="1"/>
          </p:cNvSpPr>
          <p:nvPr>
            <p:ph idx="1"/>
          </p:nvPr>
        </p:nvSpPr>
        <p:spPr>
          <a:xfrm>
            <a:off x="1286358" y="2284528"/>
            <a:ext cx="6433070" cy="5712597"/>
          </a:xfrm>
        </p:spPr>
        <p:txBody>
          <a:bodyPr vert="horz" lIns="91440" tIns="45720" rIns="91440" bIns="45720" rtlCol="0" anchor="t">
            <a:noAutofit/>
          </a:bodyPr>
          <a:lstStyle/>
          <a:p>
            <a:pPr>
              <a:lnSpc>
                <a:spcPct val="100000"/>
              </a:lnSpc>
              <a:spcBef>
                <a:spcPts val="1600"/>
              </a:spcBef>
            </a:pPr>
            <a:r>
              <a:rPr lang="en-GB" b="1">
                <a:cs typeface="Segoe UI"/>
              </a:rPr>
              <a:t>How well can you answer these  questions?</a:t>
            </a:r>
            <a:endParaRPr lang="en-GB" b="1"/>
          </a:p>
          <a:p>
            <a:pPr marL="457200" indent="-457200">
              <a:lnSpc>
                <a:spcPct val="100000"/>
              </a:lnSpc>
              <a:spcBef>
                <a:spcPts val="1600"/>
              </a:spcBef>
              <a:buFont typeface="Arial" panose="020B0604020202020204" pitchFamily="34" charset="0"/>
              <a:buChar char="•"/>
            </a:pPr>
            <a:r>
              <a:rPr lang="en-US" sz="2400"/>
              <a:t>Why is food waste bad for our environment as well as a waste </a:t>
            </a:r>
            <a:br>
              <a:rPr lang="en-US" sz="2400"/>
            </a:br>
            <a:r>
              <a:rPr lang="en-US" sz="2400"/>
              <a:t>of money?</a:t>
            </a:r>
          </a:p>
          <a:p>
            <a:pPr marL="457200" indent="-457200">
              <a:lnSpc>
                <a:spcPct val="100000"/>
              </a:lnSpc>
              <a:spcBef>
                <a:spcPts val="1600"/>
              </a:spcBef>
              <a:buFont typeface="Arial" panose="020B0604020202020204" pitchFamily="34" charset="0"/>
              <a:buChar char="•"/>
            </a:pPr>
            <a:r>
              <a:rPr lang="en-US" sz="2400"/>
              <a:t>What does it mean to Choose </a:t>
            </a:r>
            <a:br>
              <a:rPr lang="en-US" sz="2400"/>
            </a:br>
            <a:r>
              <a:rPr lang="en-US" sz="2400"/>
              <a:t>What You'll Use?</a:t>
            </a:r>
          </a:p>
          <a:p>
            <a:pPr marL="457200" indent="-457200">
              <a:lnSpc>
                <a:spcPct val="100000"/>
              </a:lnSpc>
              <a:spcBef>
                <a:spcPts val="1600"/>
              </a:spcBef>
              <a:buFont typeface="Arial" panose="020B0604020202020204" pitchFamily="34" charset="0"/>
              <a:buChar char="•"/>
            </a:pPr>
            <a:r>
              <a:rPr lang="en-US" sz="2400"/>
              <a:t>Why is it good to Choose What </a:t>
            </a:r>
            <a:br>
              <a:rPr lang="en-US" sz="2400"/>
            </a:br>
            <a:r>
              <a:rPr lang="en-US" sz="2400"/>
              <a:t>You'll Use?</a:t>
            </a:r>
          </a:p>
          <a:p>
            <a:pPr marL="457200" indent="-457200">
              <a:lnSpc>
                <a:spcPct val="100000"/>
              </a:lnSpc>
              <a:spcBef>
                <a:spcPts val="1600"/>
              </a:spcBef>
              <a:buFont typeface="Arial" panose="020B0604020202020204" pitchFamily="34" charset="0"/>
              <a:buChar char="•"/>
            </a:pPr>
            <a:r>
              <a:rPr lang="en-US" sz="2400">
                <a:ea typeface="+mn-lt"/>
                <a:cs typeface="+mn-lt"/>
              </a:rPr>
              <a:t>How does choosing what we'll use give us more choice?</a:t>
            </a:r>
            <a:endParaRPr lang="en-US" sz="2400"/>
          </a:p>
        </p:txBody>
      </p:sp>
    </p:spTree>
    <p:extLst>
      <p:ext uri="{BB962C8B-B14F-4D97-AF65-F5344CB8AC3E}">
        <p14:creationId xmlns:p14="http://schemas.microsoft.com/office/powerpoint/2010/main" val="2863573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20D8-0D7B-45D5-022E-6E6ACFF413F9}"/>
              </a:ext>
            </a:extLst>
          </p:cNvPr>
          <p:cNvSpPr>
            <a:spLocks noGrp="1"/>
          </p:cNvSpPr>
          <p:nvPr>
            <p:ph type="title"/>
          </p:nvPr>
        </p:nvSpPr>
        <p:spPr>
          <a:xfrm>
            <a:off x="1540784" y="1317356"/>
            <a:ext cx="13545519" cy="936894"/>
          </a:xfrm>
        </p:spPr>
        <p:txBody>
          <a:bodyPr/>
          <a:lstStyle/>
          <a:p>
            <a:r>
              <a:rPr lang="en-US"/>
              <a:t>About Choose What You'll Use</a:t>
            </a:r>
          </a:p>
        </p:txBody>
      </p:sp>
      <p:sp>
        <p:nvSpPr>
          <p:cNvPr id="3" name="Content Placeholder 2">
            <a:extLst>
              <a:ext uri="{FF2B5EF4-FFF2-40B4-BE49-F238E27FC236}">
                <a16:creationId xmlns:a16="http://schemas.microsoft.com/office/drawing/2014/main" id="{17CFFE0B-68DA-3516-3B5B-74125D68C868}"/>
              </a:ext>
            </a:extLst>
          </p:cNvPr>
          <p:cNvSpPr>
            <a:spLocks noGrp="1"/>
          </p:cNvSpPr>
          <p:nvPr>
            <p:ph sz="half" idx="1"/>
          </p:nvPr>
        </p:nvSpPr>
        <p:spPr>
          <a:xfrm>
            <a:off x="1492730" y="2294153"/>
            <a:ext cx="6612883" cy="5532491"/>
          </a:xfrm>
        </p:spPr>
        <p:txBody>
          <a:bodyPr lIns="91440" tIns="45720" rIns="91440" bIns="45720" anchor="t"/>
          <a:lstStyle/>
          <a:p>
            <a:pPr marL="0" lvl="3">
              <a:lnSpc>
                <a:spcPct val="100000"/>
              </a:lnSpc>
              <a:spcBef>
                <a:spcPts val="0"/>
              </a:spcBef>
            </a:pPr>
            <a:r>
              <a:rPr lang="en-US" sz="2000" b="1">
                <a:latin typeface="Century Gothic"/>
              </a:rPr>
              <a:t>​Overview </a:t>
            </a:r>
            <a:endParaRPr lang="en-US" sz="2000">
              <a:solidFill>
                <a:srgbClr val="000000"/>
              </a:solidFill>
            </a:endParaRPr>
          </a:p>
          <a:p>
            <a:pPr marL="0" lvl="3">
              <a:lnSpc>
                <a:spcPct val="100000"/>
              </a:lnSpc>
              <a:spcBef>
                <a:spcPts val="0"/>
              </a:spcBef>
            </a:pPr>
            <a:endParaRPr lang="en-US" sz="1600">
              <a:solidFill>
                <a:srgbClr val="000000"/>
              </a:solidFill>
            </a:endParaRPr>
          </a:p>
          <a:p>
            <a:pPr marL="0" lvl="3">
              <a:lnSpc>
                <a:spcPct val="100000"/>
              </a:lnSpc>
              <a:spcBef>
                <a:spcPts val="0"/>
              </a:spcBef>
            </a:pPr>
            <a:r>
              <a:rPr lang="en-US" sz="1600">
                <a:latin typeface="Century Gothic"/>
              </a:rPr>
              <a:t>Choose What You'll Use, from Love Food Hate Waste, is a free-to-use teaching resource for schools. </a:t>
            </a:r>
            <a:endParaRPr lang="en-US" sz="1600">
              <a:solidFill>
                <a:srgbClr val="000000"/>
              </a:solidFill>
            </a:endParaRPr>
          </a:p>
          <a:p>
            <a:pPr marL="0" lvl="3">
              <a:lnSpc>
                <a:spcPct val="100000"/>
              </a:lnSpc>
              <a:spcBef>
                <a:spcPts val="0"/>
              </a:spcBef>
            </a:pPr>
            <a:endParaRPr lang="en-US" sz="1600">
              <a:solidFill>
                <a:srgbClr val="000000"/>
              </a:solidFill>
            </a:endParaRPr>
          </a:p>
          <a:p>
            <a:pPr marL="0" lvl="3">
              <a:lnSpc>
                <a:spcPct val="100000"/>
              </a:lnSpc>
              <a:spcBef>
                <a:spcPts val="0"/>
              </a:spcBef>
            </a:pPr>
            <a:r>
              <a:rPr lang="en-US" sz="1600">
                <a:latin typeface="Century Gothic"/>
              </a:rPr>
              <a:t>This session is designed to empower pupils to explore food waste and the power of loose fruit and vegetables. You can deliver this as a lesson, or parts of it as a whole-school assembly. </a:t>
            </a:r>
            <a:endParaRPr lang="en-US" sz="1600">
              <a:solidFill>
                <a:srgbClr val="000000"/>
              </a:solidFill>
            </a:endParaRPr>
          </a:p>
          <a:p>
            <a:pPr marL="0" lvl="3">
              <a:lnSpc>
                <a:spcPct val="100000"/>
              </a:lnSpc>
              <a:spcBef>
                <a:spcPts val="0"/>
              </a:spcBef>
            </a:pPr>
            <a:endParaRPr lang="en-US" sz="1600">
              <a:solidFill>
                <a:srgbClr val="000000"/>
              </a:solidFill>
            </a:endParaRPr>
          </a:p>
          <a:p>
            <a:pPr marL="0" lvl="3">
              <a:lnSpc>
                <a:spcPct val="100000"/>
              </a:lnSpc>
              <a:spcBef>
                <a:spcPts val="0"/>
              </a:spcBef>
            </a:pPr>
            <a:r>
              <a:rPr lang="en-US" sz="2000" b="1">
                <a:latin typeface="Century Gothic"/>
              </a:rPr>
              <a:t>Key information </a:t>
            </a:r>
            <a:endParaRPr lang="en-US" sz="2000">
              <a:solidFill>
                <a:srgbClr val="000000"/>
              </a:solidFill>
            </a:endParaRPr>
          </a:p>
          <a:p>
            <a:pPr marL="0" lvl="3">
              <a:lnSpc>
                <a:spcPct val="100000"/>
              </a:lnSpc>
              <a:spcBef>
                <a:spcPts val="0"/>
              </a:spcBef>
            </a:pPr>
            <a:endParaRPr lang="en-US" sz="1600">
              <a:solidFill>
                <a:srgbClr val="000000"/>
              </a:solidFill>
            </a:endParaRPr>
          </a:p>
          <a:p>
            <a:pPr marL="0" lvl="3">
              <a:lnSpc>
                <a:spcPct val="100000"/>
              </a:lnSpc>
              <a:spcBef>
                <a:spcPts val="0"/>
              </a:spcBef>
            </a:pPr>
            <a:r>
              <a:rPr lang="en-US" sz="1600" b="1">
                <a:latin typeface="Century Gothic"/>
              </a:rPr>
              <a:t>Age: </a:t>
            </a:r>
            <a:r>
              <a:rPr lang="en-US" sz="1600">
                <a:latin typeface="Century Gothic"/>
              </a:rPr>
              <a:t>7-11 </a:t>
            </a:r>
            <a:endParaRPr lang="en-US" sz="1600">
              <a:solidFill>
                <a:srgbClr val="000000"/>
              </a:solidFill>
            </a:endParaRPr>
          </a:p>
          <a:p>
            <a:pPr marL="0" lvl="3">
              <a:lnSpc>
                <a:spcPct val="100000"/>
              </a:lnSpc>
              <a:spcBef>
                <a:spcPts val="0"/>
              </a:spcBef>
            </a:pPr>
            <a:r>
              <a:rPr lang="en-US" sz="1600" b="1">
                <a:latin typeface="Century Gothic"/>
              </a:rPr>
              <a:t>Time: </a:t>
            </a:r>
            <a:r>
              <a:rPr lang="en-US" sz="1600">
                <a:latin typeface="Century Gothic"/>
              </a:rPr>
              <a:t>45 minutes </a:t>
            </a:r>
            <a:endParaRPr lang="en-US" sz="1600">
              <a:solidFill>
                <a:srgbClr val="000000"/>
              </a:solidFill>
            </a:endParaRPr>
          </a:p>
          <a:p>
            <a:pPr marL="0" lvl="3">
              <a:lnSpc>
                <a:spcPct val="100000"/>
              </a:lnSpc>
              <a:spcBef>
                <a:spcPts val="0"/>
              </a:spcBef>
            </a:pPr>
            <a:r>
              <a:rPr lang="en-US" sz="1600" b="1">
                <a:latin typeface="Century Gothic"/>
              </a:rPr>
              <a:t>Subject: </a:t>
            </a:r>
            <a:r>
              <a:rPr lang="en-US" sz="1600">
                <a:latin typeface="Century Gothic"/>
              </a:rPr>
              <a:t>PSHE, Health Education, Computing</a:t>
            </a:r>
            <a:endParaRPr lang="en-US" sz="1600">
              <a:solidFill>
                <a:srgbClr val="000000"/>
              </a:solidFill>
              <a:latin typeface="Century Gothic"/>
            </a:endParaRPr>
          </a:p>
          <a:p>
            <a:pPr marL="0" lvl="3">
              <a:lnSpc>
                <a:spcPct val="100000"/>
              </a:lnSpc>
              <a:spcBef>
                <a:spcPts val="0"/>
              </a:spcBef>
            </a:pPr>
            <a:r>
              <a:rPr lang="en-US" sz="1600" b="1">
                <a:latin typeface="Century Gothic"/>
              </a:rPr>
              <a:t>Resources: </a:t>
            </a:r>
            <a:endParaRPr lang="en-US" sz="1600">
              <a:solidFill>
                <a:srgbClr val="000000"/>
              </a:solidFill>
            </a:endParaRPr>
          </a:p>
          <a:p>
            <a:pPr marL="285750" lvl="3" indent="-285750">
              <a:lnSpc>
                <a:spcPct val="100000"/>
              </a:lnSpc>
              <a:spcBef>
                <a:spcPts val="0"/>
              </a:spcBef>
              <a:buFont typeface="Arial,Sans-Serif"/>
              <a:buChar char="•"/>
            </a:pPr>
            <a:r>
              <a:rPr lang="en-US" sz="1600" i="1">
                <a:latin typeface="Arial"/>
                <a:cs typeface="Arial"/>
              </a:rPr>
              <a:t>Story challenge</a:t>
            </a:r>
            <a:r>
              <a:rPr lang="en-US" sz="1600">
                <a:latin typeface="Arial"/>
                <a:cs typeface="Arial"/>
              </a:rPr>
              <a:t> worksheets (one per pupil)</a:t>
            </a:r>
            <a:endParaRPr lang="en-US" sz="1600">
              <a:solidFill>
                <a:srgbClr val="000000"/>
              </a:solidFill>
              <a:latin typeface="Arial"/>
              <a:cs typeface="Arial"/>
            </a:endParaRPr>
          </a:p>
          <a:p>
            <a:pPr marL="285750" lvl="3" indent="-285750">
              <a:lnSpc>
                <a:spcPct val="100000"/>
              </a:lnSpc>
              <a:spcBef>
                <a:spcPts val="0"/>
              </a:spcBef>
              <a:buFont typeface="Arial,Sans-Serif"/>
              <a:buChar char="•"/>
            </a:pPr>
            <a:r>
              <a:rPr lang="en-US" sz="1600" i="1">
                <a:latin typeface="Arial"/>
                <a:cs typeface="Arial"/>
              </a:rPr>
              <a:t>Food waste shopping list</a:t>
            </a:r>
            <a:r>
              <a:rPr lang="en-US" sz="1600">
                <a:latin typeface="Arial"/>
                <a:cs typeface="Arial"/>
              </a:rPr>
              <a:t> worksheet (optional, one per pupil)</a:t>
            </a:r>
            <a:endParaRPr lang="en-US" sz="1600">
              <a:solidFill>
                <a:srgbClr val="000000"/>
              </a:solidFill>
              <a:latin typeface="Arial"/>
              <a:cs typeface="Arial"/>
            </a:endParaRPr>
          </a:p>
          <a:p>
            <a:pPr marL="285750" lvl="3" indent="-285750">
              <a:lnSpc>
                <a:spcPct val="100000"/>
              </a:lnSpc>
              <a:spcBef>
                <a:spcPts val="0"/>
              </a:spcBef>
              <a:buFont typeface="Arial,Sans-Serif"/>
              <a:buChar char="•"/>
            </a:pPr>
            <a:r>
              <a:rPr lang="en-US" sz="1600" i="1">
                <a:latin typeface="Arial"/>
                <a:cs typeface="Arial"/>
              </a:rPr>
              <a:t>Web page challenge</a:t>
            </a:r>
            <a:r>
              <a:rPr lang="en-US" sz="1600">
                <a:latin typeface="Arial"/>
                <a:cs typeface="Arial"/>
              </a:rPr>
              <a:t> worksheets (optional, one per pupil)</a:t>
            </a:r>
            <a:endParaRPr lang="en-US" sz="1600">
              <a:solidFill>
                <a:srgbClr val="000000"/>
              </a:solidFill>
              <a:latin typeface="Arial"/>
              <a:cs typeface="Arial"/>
            </a:endParaRPr>
          </a:p>
          <a:p>
            <a:pPr marL="285750" lvl="3" indent="-285750">
              <a:lnSpc>
                <a:spcPct val="100000"/>
              </a:lnSpc>
              <a:spcBef>
                <a:spcPts val="0"/>
              </a:spcBef>
              <a:buFont typeface="Arial,Sans-Serif"/>
              <a:buChar char="•"/>
            </a:pPr>
            <a:r>
              <a:rPr lang="en-US" sz="1600">
                <a:latin typeface="Arial"/>
                <a:cs typeface="Arial"/>
              </a:rPr>
              <a:t>A range of fruit and vegetables (optional)</a:t>
            </a:r>
            <a:endParaRPr lang="en-US" sz="1600">
              <a:solidFill>
                <a:srgbClr val="000000"/>
              </a:solidFill>
              <a:latin typeface="Arial"/>
              <a:cs typeface="Arial"/>
            </a:endParaRPr>
          </a:p>
          <a:p>
            <a:pPr marL="0" lvl="3">
              <a:lnSpc>
                <a:spcPct val="100000"/>
              </a:lnSpc>
              <a:spcBef>
                <a:spcPts val="0"/>
              </a:spcBef>
            </a:pPr>
            <a:r>
              <a:rPr lang="en-US" sz="1600" b="1">
                <a:latin typeface="Century Gothic"/>
              </a:rPr>
              <a:t>Preparation: </a:t>
            </a:r>
            <a:endParaRPr lang="en-US" sz="1600">
              <a:solidFill>
                <a:srgbClr val="000000"/>
              </a:solidFill>
            </a:endParaRPr>
          </a:p>
          <a:p>
            <a:pPr marL="0" lvl="3">
              <a:lnSpc>
                <a:spcPct val="100000"/>
              </a:lnSpc>
              <a:spcBef>
                <a:spcPts val="0"/>
              </a:spcBef>
            </a:pPr>
            <a:r>
              <a:rPr lang="en-US" sz="1600">
                <a:latin typeface="Century Gothic"/>
              </a:rPr>
              <a:t>Review this presentation and adapt to meet your pupils' needs.</a:t>
            </a:r>
            <a:endParaRPr lang="en-US"/>
          </a:p>
          <a:p>
            <a:pPr marL="0" lvl="3">
              <a:lnSpc>
                <a:spcPct val="100000"/>
              </a:lnSpc>
              <a:spcBef>
                <a:spcPts val="0"/>
              </a:spcBef>
            </a:pPr>
            <a:endParaRPr lang="en-US" sz="1600"/>
          </a:p>
          <a:p>
            <a:pPr marL="0" lvl="3">
              <a:lnSpc>
                <a:spcPct val="100000"/>
              </a:lnSpc>
              <a:spcBef>
                <a:spcPts val="0"/>
              </a:spcBef>
            </a:pPr>
            <a:endParaRPr lang="en-US" sz="1600"/>
          </a:p>
        </p:txBody>
      </p:sp>
      <p:sp>
        <p:nvSpPr>
          <p:cNvPr id="4" name="Content Placeholder 3">
            <a:extLst>
              <a:ext uri="{FF2B5EF4-FFF2-40B4-BE49-F238E27FC236}">
                <a16:creationId xmlns:a16="http://schemas.microsoft.com/office/drawing/2014/main" id="{7001B5B5-97D0-1D59-0483-DE49F4644A55}"/>
              </a:ext>
            </a:extLst>
          </p:cNvPr>
          <p:cNvSpPr>
            <a:spLocks noGrp="1"/>
          </p:cNvSpPr>
          <p:nvPr>
            <p:ph sz="half" idx="2"/>
          </p:nvPr>
        </p:nvSpPr>
        <p:spPr>
          <a:xfrm>
            <a:off x="8496281" y="2294153"/>
            <a:ext cx="6612882" cy="5532491"/>
          </a:xfrm>
        </p:spPr>
        <p:txBody>
          <a:bodyPr lIns="91440" tIns="45720" rIns="91440" bIns="45720" anchor="t"/>
          <a:lstStyle/>
          <a:p>
            <a:pPr marL="0" lvl="4">
              <a:lnSpc>
                <a:spcPct val="100000"/>
              </a:lnSpc>
              <a:spcBef>
                <a:spcPts val="0"/>
              </a:spcBef>
            </a:pPr>
            <a:r>
              <a:rPr lang="en-US" sz="2000" b="1">
                <a:latin typeface="Century Gothic"/>
              </a:rPr>
              <a:t>Developed by experts </a:t>
            </a:r>
            <a:endParaRPr lang="en-US" sz="2000">
              <a:solidFill>
                <a:srgbClr val="000000"/>
              </a:solidFill>
              <a:latin typeface="Century Gothic"/>
            </a:endParaRPr>
          </a:p>
          <a:p>
            <a:pPr marL="0" lvl="4">
              <a:lnSpc>
                <a:spcPct val="100000"/>
              </a:lnSpc>
              <a:spcBef>
                <a:spcPts val="0"/>
              </a:spcBef>
            </a:pPr>
            <a:endParaRPr lang="en-US" sz="1600">
              <a:solidFill>
                <a:srgbClr val="000000"/>
              </a:solidFill>
            </a:endParaRPr>
          </a:p>
          <a:p>
            <a:pPr marL="0" lvl="4">
              <a:lnSpc>
                <a:spcPct val="100000"/>
              </a:lnSpc>
              <a:spcBef>
                <a:spcPts val="0"/>
              </a:spcBef>
            </a:pPr>
            <a:r>
              <a:rPr lang="en-US" sz="1600">
                <a:latin typeface="Century Gothic"/>
              </a:rPr>
              <a:t>This programme has been developed in partnership with Hark London and a panel of subject matter experts and practising teachers. </a:t>
            </a:r>
            <a:endParaRPr lang="en-US" sz="1600">
              <a:solidFill>
                <a:srgbClr val="000000"/>
              </a:solidFill>
              <a:latin typeface="Century Gothic"/>
            </a:endParaRPr>
          </a:p>
          <a:p>
            <a:pPr marL="0" lvl="4">
              <a:lnSpc>
                <a:spcPct val="100000"/>
              </a:lnSpc>
              <a:spcBef>
                <a:spcPts val="0"/>
              </a:spcBef>
            </a:pPr>
            <a:endParaRPr lang="en-US" sz="1600">
              <a:solidFill>
                <a:srgbClr val="000000"/>
              </a:solidFill>
            </a:endParaRPr>
          </a:p>
          <a:p>
            <a:pPr marL="0" lvl="4">
              <a:lnSpc>
                <a:spcPct val="100000"/>
              </a:lnSpc>
              <a:spcBef>
                <a:spcPts val="0"/>
              </a:spcBef>
            </a:pPr>
            <a:r>
              <a:rPr lang="en-US" sz="2000" b="1">
                <a:latin typeface="Century Gothic"/>
              </a:rPr>
              <a:t>Using this presentation </a:t>
            </a:r>
            <a:endParaRPr lang="en-US" sz="2000">
              <a:solidFill>
                <a:srgbClr val="000000"/>
              </a:solidFill>
              <a:latin typeface="Century Gothic"/>
            </a:endParaRPr>
          </a:p>
          <a:p>
            <a:pPr marL="0" lvl="4">
              <a:lnSpc>
                <a:spcPct val="100000"/>
              </a:lnSpc>
              <a:spcBef>
                <a:spcPts val="0"/>
              </a:spcBef>
            </a:pPr>
            <a:endParaRPr lang="en-US" sz="1600">
              <a:solidFill>
                <a:srgbClr val="000000"/>
              </a:solidFill>
            </a:endParaRPr>
          </a:p>
          <a:p>
            <a:pPr marL="285750" lvl="4" indent="-285750">
              <a:lnSpc>
                <a:spcPct val="100000"/>
              </a:lnSpc>
              <a:spcBef>
                <a:spcPts val="0"/>
              </a:spcBef>
              <a:buFont typeface="Arial,Sans-Serif"/>
              <a:buChar char="•"/>
            </a:pPr>
            <a:r>
              <a:rPr lang="en-US" sz="1600">
                <a:latin typeface="Century Gothic"/>
                <a:cs typeface="Arial"/>
              </a:rPr>
              <a:t>Teachers' notes slides will not display in presentation mode. </a:t>
            </a:r>
            <a:endParaRPr lang="en-US" sz="1600">
              <a:solidFill>
                <a:srgbClr val="000000"/>
              </a:solidFill>
              <a:latin typeface="Century Gothic"/>
              <a:cs typeface="Arial"/>
            </a:endParaRPr>
          </a:p>
          <a:p>
            <a:pPr marL="285750" lvl="4" indent="-285750">
              <a:lnSpc>
                <a:spcPct val="100000"/>
              </a:lnSpc>
              <a:spcBef>
                <a:spcPts val="0"/>
              </a:spcBef>
              <a:buFont typeface="Arial,Sans-Serif"/>
              <a:buChar char="•"/>
            </a:pPr>
            <a:endParaRPr lang="en-US" sz="1600">
              <a:solidFill>
                <a:srgbClr val="000000"/>
              </a:solidFill>
              <a:latin typeface="Century Gothic"/>
              <a:cs typeface="Arial"/>
            </a:endParaRPr>
          </a:p>
          <a:p>
            <a:pPr marL="285750" lvl="4" indent="-285750">
              <a:lnSpc>
                <a:spcPct val="100000"/>
              </a:lnSpc>
              <a:spcBef>
                <a:spcPts val="0"/>
              </a:spcBef>
              <a:buFont typeface="Arial,Sans-Serif"/>
              <a:buChar char="•"/>
            </a:pPr>
            <a:r>
              <a:rPr lang="en-US" sz="1600">
                <a:latin typeface="Century Gothic"/>
                <a:cs typeface="Arial"/>
              </a:rPr>
              <a:t>Slide notes contain further teacher guidance, including  sample answers. </a:t>
            </a:r>
            <a:endParaRPr lang="en-US" sz="1600">
              <a:solidFill>
                <a:srgbClr val="000000"/>
              </a:solidFill>
              <a:latin typeface="Century Gothic"/>
              <a:cs typeface="Arial"/>
            </a:endParaRPr>
          </a:p>
          <a:p>
            <a:pPr marL="0" lvl="4">
              <a:lnSpc>
                <a:spcPct val="100000"/>
              </a:lnSpc>
              <a:spcBef>
                <a:spcPts val="0"/>
              </a:spcBef>
            </a:pPr>
            <a:endParaRPr lang="en-US" sz="1600">
              <a:solidFill>
                <a:srgbClr val="000000"/>
              </a:solidFill>
            </a:endParaRPr>
          </a:p>
          <a:p>
            <a:pPr marL="0" lvl="4">
              <a:lnSpc>
                <a:spcPct val="100000"/>
              </a:lnSpc>
              <a:spcBef>
                <a:spcPts val="0"/>
              </a:spcBef>
            </a:pPr>
            <a:r>
              <a:rPr lang="en-US" sz="2000" b="1">
                <a:latin typeface="Century Gothic"/>
              </a:rPr>
              <a:t>Links to external websites </a:t>
            </a:r>
            <a:endParaRPr lang="en-US" sz="2000">
              <a:solidFill>
                <a:srgbClr val="000000"/>
              </a:solidFill>
              <a:latin typeface="Century Gothic"/>
            </a:endParaRPr>
          </a:p>
          <a:p>
            <a:pPr marL="0" lvl="4">
              <a:lnSpc>
                <a:spcPct val="100000"/>
              </a:lnSpc>
              <a:spcBef>
                <a:spcPts val="0"/>
              </a:spcBef>
            </a:pPr>
            <a:endParaRPr lang="en-US" sz="1600">
              <a:solidFill>
                <a:srgbClr val="000000"/>
              </a:solidFill>
            </a:endParaRPr>
          </a:p>
          <a:p>
            <a:pPr marL="0" lvl="4">
              <a:lnSpc>
                <a:spcPct val="100000"/>
              </a:lnSpc>
              <a:spcBef>
                <a:spcPts val="0"/>
              </a:spcBef>
            </a:pPr>
            <a:r>
              <a:rPr lang="en-US" sz="1600">
                <a:latin typeface="Century Gothic"/>
              </a:rPr>
              <a:t>Please follow your school’s own internet safety guidelines.</a:t>
            </a:r>
            <a:endParaRPr lang="en-US"/>
          </a:p>
          <a:p>
            <a:pPr marL="0" lvl="4">
              <a:spcBef>
                <a:spcPts val="0"/>
              </a:spcBef>
            </a:pPr>
            <a:endParaRPr lang="en-US" sz="1600"/>
          </a:p>
          <a:p>
            <a:pPr marL="0" lvl="4">
              <a:spcBef>
                <a:spcPts val="0"/>
              </a:spcBef>
            </a:pPr>
            <a:endParaRPr lang="en-US" sz="1600"/>
          </a:p>
        </p:txBody>
      </p:sp>
    </p:spTree>
    <p:extLst>
      <p:ext uri="{BB962C8B-B14F-4D97-AF65-F5344CB8AC3E}">
        <p14:creationId xmlns:p14="http://schemas.microsoft.com/office/powerpoint/2010/main" val="3303105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9489618-BE51-93F2-BBE6-C4AD2739BC39}"/>
              </a:ext>
            </a:extLst>
          </p:cNvPr>
          <p:cNvPicPr>
            <a:picLocks noChangeAspect="1"/>
          </p:cNvPicPr>
          <p:nvPr/>
        </p:nvPicPr>
        <p:blipFill>
          <a:blip r:embed="rId3"/>
          <a:stretch>
            <a:fillRect/>
          </a:stretch>
        </p:blipFill>
        <p:spPr>
          <a:xfrm>
            <a:off x="8504458" y="4210394"/>
            <a:ext cx="2573566" cy="891012"/>
          </a:xfrm>
          <a:prstGeom prst="rect">
            <a:avLst/>
          </a:prstGeom>
        </p:spPr>
      </p:pic>
      <p:pic>
        <p:nvPicPr>
          <p:cNvPr id="18" name="Picture 17">
            <a:extLst>
              <a:ext uri="{FF2B5EF4-FFF2-40B4-BE49-F238E27FC236}">
                <a16:creationId xmlns:a16="http://schemas.microsoft.com/office/drawing/2014/main" id="{828DF3D6-A2B6-417D-85C5-07687E164BB9}"/>
              </a:ext>
            </a:extLst>
          </p:cNvPr>
          <p:cNvPicPr>
            <a:picLocks noChangeAspect="1"/>
          </p:cNvPicPr>
          <p:nvPr/>
        </p:nvPicPr>
        <p:blipFill>
          <a:blip r:embed="rId3"/>
          <a:stretch>
            <a:fillRect/>
          </a:stretch>
        </p:blipFill>
        <p:spPr>
          <a:xfrm>
            <a:off x="8413842" y="5520210"/>
            <a:ext cx="2573566" cy="891012"/>
          </a:xfrm>
          <a:prstGeom prst="rect">
            <a:avLst/>
          </a:prstGeom>
        </p:spPr>
      </p:pic>
      <p:pic>
        <p:nvPicPr>
          <p:cNvPr id="19" name="Picture 18">
            <a:extLst>
              <a:ext uri="{FF2B5EF4-FFF2-40B4-BE49-F238E27FC236}">
                <a16:creationId xmlns:a16="http://schemas.microsoft.com/office/drawing/2014/main" id="{B8763B47-2F36-2331-1789-16732E62225C}"/>
              </a:ext>
            </a:extLst>
          </p:cNvPr>
          <p:cNvPicPr>
            <a:picLocks noChangeAspect="1"/>
          </p:cNvPicPr>
          <p:nvPr/>
        </p:nvPicPr>
        <p:blipFill>
          <a:blip r:embed="rId3"/>
          <a:stretch>
            <a:fillRect/>
          </a:stretch>
        </p:blipFill>
        <p:spPr>
          <a:xfrm>
            <a:off x="11757352" y="5487870"/>
            <a:ext cx="2573566" cy="891012"/>
          </a:xfrm>
          <a:prstGeom prst="rect">
            <a:avLst/>
          </a:prstGeom>
        </p:spPr>
      </p:pic>
      <p:pic>
        <p:nvPicPr>
          <p:cNvPr id="20" name="Picture 19">
            <a:extLst>
              <a:ext uri="{FF2B5EF4-FFF2-40B4-BE49-F238E27FC236}">
                <a16:creationId xmlns:a16="http://schemas.microsoft.com/office/drawing/2014/main" id="{E9F05329-0E8E-75A4-72C6-CDF7E88BE82F}"/>
              </a:ext>
            </a:extLst>
          </p:cNvPr>
          <p:cNvPicPr>
            <a:picLocks noChangeAspect="1"/>
          </p:cNvPicPr>
          <p:nvPr/>
        </p:nvPicPr>
        <p:blipFill>
          <a:blip r:embed="rId3"/>
          <a:stretch>
            <a:fillRect/>
          </a:stretch>
        </p:blipFill>
        <p:spPr>
          <a:xfrm>
            <a:off x="11831492" y="4202768"/>
            <a:ext cx="2573566" cy="891012"/>
          </a:xfrm>
          <a:prstGeom prst="rect">
            <a:avLst/>
          </a:prstGeom>
        </p:spPr>
      </p:pic>
      <p:pic>
        <p:nvPicPr>
          <p:cNvPr id="16" name="Picture 15">
            <a:extLst>
              <a:ext uri="{FF2B5EF4-FFF2-40B4-BE49-F238E27FC236}">
                <a16:creationId xmlns:a16="http://schemas.microsoft.com/office/drawing/2014/main" id="{5ABAEEA4-2CDE-3CC9-36B5-140D43B29C47}"/>
              </a:ext>
            </a:extLst>
          </p:cNvPr>
          <p:cNvPicPr>
            <a:picLocks noChangeAspect="1"/>
          </p:cNvPicPr>
          <p:nvPr/>
        </p:nvPicPr>
        <p:blipFill>
          <a:blip r:embed="rId3"/>
          <a:stretch>
            <a:fillRect/>
          </a:stretch>
        </p:blipFill>
        <p:spPr>
          <a:xfrm>
            <a:off x="1470015" y="5692139"/>
            <a:ext cx="6165226" cy="2134505"/>
          </a:xfrm>
          <a:prstGeom prst="rect">
            <a:avLst/>
          </a:prstGeom>
        </p:spPr>
      </p:pic>
      <p:sp>
        <p:nvSpPr>
          <p:cNvPr id="2" name="Title 1">
            <a:extLst>
              <a:ext uri="{FF2B5EF4-FFF2-40B4-BE49-F238E27FC236}">
                <a16:creationId xmlns:a16="http://schemas.microsoft.com/office/drawing/2014/main" id="{0FC38F56-A319-30C9-E2EA-26E06F17C591}"/>
              </a:ext>
            </a:extLst>
          </p:cNvPr>
          <p:cNvSpPr>
            <a:spLocks noGrp="1"/>
          </p:cNvSpPr>
          <p:nvPr>
            <p:ph type="title"/>
          </p:nvPr>
        </p:nvSpPr>
        <p:spPr/>
        <p:txBody>
          <a:bodyPr/>
          <a:lstStyle/>
          <a:p>
            <a:r>
              <a:rPr lang="en-US">
                <a:solidFill>
                  <a:srgbClr val="00522C"/>
                </a:solidFill>
              </a:rPr>
              <a:t>Extension: The Choose What You'll Use </a:t>
            </a:r>
            <a:br>
              <a:rPr lang="en-US">
                <a:solidFill>
                  <a:srgbClr val="00522C"/>
                </a:solidFill>
              </a:rPr>
            </a:br>
            <a:r>
              <a:rPr lang="en-US">
                <a:solidFill>
                  <a:srgbClr val="00522C"/>
                </a:solidFill>
              </a:rPr>
              <a:t>web page challenge </a:t>
            </a:r>
            <a:br>
              <a:rPr lang="en-US">
                <a:solidFill>
                  <a:srgbClr val="00522C"/>
                </a:solidFill>
              </a:rPr>
            </a:br>
            <a:br>
              <a:rPr lang="en-US">
                <a:solidFill>
                  <a:srgbClr val="00522C"/>
                </a:solidFill>
              </a:rPr>
            </a:br>
            <a:endParaRPr lang="en-US">
              <a:solidFill>
                <a:srgbClr val="00522C"/>
              </a:solidFill>
            </a:endParaRPr>
          </a:p>
        </p:txBody>
      </p:sp>
      <p:sp>
        <p:nvSpPr>
          <p:cNvPr id="3" name="Content Placeholder 2">
            <a:extLst>
              <a:ext uri="{FF2B5EF4-FFF2-40B4-BE49-F238E27FC236}">
                <a16:creationId xmlns:a16="http://schemas.microsoft.com/office/drawing/2014/main" id="{A849E438-458D-710F-1DFA-1E25CE90BCCE}"/>
              </a:ext>
            </a:extLst>
          </p:cNvPr>
          <p:cNvSpPr>
            <a:spLocks noGrp="1"/>
          </p:cNvSpPr>
          <p:nvPr>
            <p:ph sz="half" idx="1"/>
          </p:nvPr>
        </p:nvSpPr>
        <p:spPr>
          <a:xfrm>
            <a:off x="1332854" y="2766365"/>
            <a:ext cx="6612883" cy="5532491"/>
          </a:xfrm>
        </p:spPr>
        <p:txBody>
          <a:bodyPr lIns="91440" tIns="45720" rIns="91440" bIns="45720" anchor="t"/>
          <a:lstStyle/>
          <a:p>
            <a:pPr>
              <a:lnSpc>
                <a:spcPct val="100000"/>
              </a:lnSpc>
              <a:spcBef>
                <a:spcPts val="1600"/>
              </a:spcBef>
            </a:pPr>
            <a:r>
              <a:rPr lang="en-US" sz="2400">
                <a:solidFill>
                  <a:srgbClr val="00522C"/>
                </a:solidFill>
                <a:latin typeface="Century Gothic"/>
              </a:rPr>
              <a:t>Help spread the word to your family and wider community and remind them to buy loose </a:t>
            </a:r>
            <a:r>
              <a:rPr lang="en-US" sz="2400">
                <a:latin typeface="Century Gothic"/>
              </a:rPr>
              <a:t>fruit</a:t>
            </a:r>
            <a:r>
              <a:rPr lang="en-US" sz="2400">
                <a:solidFill>
                  <a:srgbClr val="00522C"/>
                </a:solidFill>
                <a:latin typeface="Century Gothic"/>
              </a:rPr>
              <a:t> and vegetables and Choose What You'll Use!</a:t>
            </a:r>
          </a:p>
          <a:p>
            <a:pPr>
              <a:lnSpc>
                <a:spcPct val="100000"/>
              </a:lnSpc>
              <a:spcBef>
                <a:spcPts val="1600"/>
              </a:spcBef>
            </a:pPr>
            <a:r>
              <a:rPr lang="en-US" sz="2400" b="1">
                <a:solidFill>
                  <a:srgbClr val="00522C"/>
                </a:solidFill>
              </a:rPr>
              <a:t>Design a web page about the benefits of buying loose fruit and vegetables.</a:t>
            </a:r>
          </a:p>
          <a:p>
            <a:pPr>
              <a:lnSpc>
                <a:spcPct val="100000"/>
              </a:lnSpc>
            </a:pPr>
            <a:endParaRPr lang="en-US" sz="2400">
              <a:solidFill>
                <a:srgbClr val="00522C"/>
              </a:solidFill>
            </a:endParaRPr>
          </a:p>
          <a:p>
            <a:pPr>
              <a:lnSpc>
                <a:spcPct val="100000"/>
              </a:lnSpc>
            </a:pPr>
            <a:endParaRPr lang="en-US" sz="2400">
              <a:solidFill>
                <a:srgbClr val="00522C"/>
              </a:solidFill>
            </a:endParaRPr>
          </a:p>
        </p:txBody>
      </p:sp>
      <p:sp>
        <p:nvSpPr>
          <p:cNvPr id="4" name="Content Placeholder 3">
            <a:extLst>
              <a:ext uri="{FF2B5EF4-FFF2-40B4-BE49-F238E27FC236}">
                <a16:creationId xmlns:a16="http://schemas.microsoft.com/office/drawing/2014/main" id="{BFF362A7-99A4-8C55-F1D6-7430E8573FB0}"/>
              </a:ext>
            </a:extLst>
          </p:cNvPr>
          <p:cNvSpPr>
            <a:spLocks noGrp="1"/>
          </p:cNvSpPr>
          <p:nvPr>
            <p:ph sz="half" idx="2"/>
          </p:nvPr>
        </p:nvSpPr>
        <p:spPr>
          <a:xfrm>
            <a:off x="8404841" y="2766365"/>
            <a:ext cx="6612882" cy="5532491"/>
          </a:xfrm>
        </p:spPr>
        <p:txBody>
          <a:bodyPr/>
          <a:lstStyle/>
          <a:p>
            <a:pPr>
              <a:lnSpc>
                <a:spcPct val="100000"/>
              </a:lnSpc>
            </a:pPr>
            <a:r>
              <a:rPr lang="en-US" sz="2400">
                <a:solidFill>
                  <a:srgbClr val="00522C"/>
                </a:solidFill>
              </a:rPr>
              <a:t>Remember, buying loose fruit and vegetables gives you choice over:</a:t>
            </a:r>
          </a:p>
        </p:txBody>
      </p:sp>
      <p:sp>
        <p:nvSpPr>
          <p:cNvPr id="6" name="Content Placeholder 3">
            <a:extLst>
              <a:ext uri="{FF2B5EF4-FFF2-40B4-BE49-F238E27FC236}">
                <a16:creationId xmlns:a16="http://schemas.microsoft.com/office/drawing/2014/main" id="{29DD9CF7-E9E1-CCA1-CF92-676CFB117402}"/>
              </a:ext>
            </a:extLst>
          </p:cNvPr>
          <p:cNvSpPr txBox="1">
            <a:spLocks/>
          </p:cNvSpPr>
          <p:nvPr/>
        </p:nvSpPr>
        <p:spPr>
          <a:xfrm>
            <a:off x="1698971" y="5855045"/>
            <a:ext cx="6612882" cy="1971600"/>
          </a:xfrm>
          <a:prstGeom prst="rect">
            <a:avLst/>
          </a:prstGeom>
        </p:spPr>
        <p:txBody>
          <a:bodyPr/>
          <a:lstStyle>
            <a:lvl1pPr marL="0" indent="0" algn="l" defTabSz="914400" rtl="0" eaLnBrk="1" latinLnBrk="0" hangingPunct="1">
              <a:lnSpc>
                <a:spcPct val="90000"/>
              </a:lnSpc>
              <a:spcBef>
                <a:spcPts val="1000"/>
              </a:spcBef>
              <a:buFontTx/>
              <a:buNone/>
              <a:defRPr sz="2800" kern="1200">
                <a:solidFill>
                  <a:srgbClr val="004EB3"/>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rgbClr val="004EB3"/>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rgbClr val="004EB3"/>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4EB3"/>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4EB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a:solidFill>
                  <a:srgbClr val="00522C"/>
                </a:solidFill>
              </a:rPr>
              <a:t>Consider using one of the following platforms to create your web page:</a:t>
            </a:r>
          </a:p>
          <a:p>
            <a:pPr marL="342900" indent="-342900">
              <a:lnSpc>
                <a:spcPct val="100000"/>
              </a:lnSpc>
              <a:buFont typeface="Arial" panose="020B0604020202020204" pitchFamily="34" charset="0"/>
              <a:buChar char="•"/>
            </a:pPr>
            <a:r>
              <a:rPr lang="en-US" sz="2400">
                <a:solidFill>
                  <a:srgbClr val="00522C"/>
                </a:solidFill>
              </a:rPr>
              <a:t>Google Sites</a:t>
            </a:r>
          </a:p>
          <a:p>
            <a:pPr marL="342900" indent="-342900">
              <a:lnSpc>
                <a:spcPct val="100000"/>
              </a:lnSpc>
              <a:buFont typeface="Arial" panose="020B0604020202020204" pitchFamily="34" charset="0"/>
              <a:buChar char="•"/>
            </a:pPr>
            <a:r>
              <a:rPr lang="en-US" sz="2400">
                <a:solidFill>
                  <a:srgbClr val="00522C"/>
                </a:solidFill>
              </a:rPr>
              <a:t>WordPress</a:t>
            </a:r>
          </a:p>
          <a:p>
            <a:pPr>
              <a:lnSpc>
                <a:spcPct val="100000"/>
              </a:lnSpc>
            </a:pPr>
            <a:endParaRPr lang="en-US" sz="2400">
              <a:solidFill>
                <a:srgbClr val="00522C"/>
              </a:solidFill>
            </a:endParaRPr>
          </a:p>
          <a:p>
            <a:pPr>
              <a:lnSpc>
                <a:spcPct val="100000"/>
              </a:lnSpc>
            </a:pPr>
            <a:endParaRPr lang="en-US" sz="2400">
              <a:solidFill>
                <a:srgbClr val="00522C"/>
              </a:solidFill>
            </a:endParaRPr>
          </a:p>
        </p:txBody>
      </p:sp>
      <p:sp>
        <p:nvSpPr>
          <p:cNvPr id="11" name="Content Placeholder 3">
            <a:extLst>
              <a:ext uri="{FF2B5EF4-FFF2-40B4-BE49-F238E27FC236}">
                <a16:creationId xmlns:a16="http://schemas.microsoft.com/office/drawing/2014/main" id="{FFA4B5A8-F0B0-CA7D-C06A-7ED2B4775239}"/>
              </a:ext>
            </a:extLst>
          </p:cNvPr>
          <p:cNvSpPr txBox="1">
            <a:spLocks/>
          </p:cNvSpPr>
          <p:nvPr/>
        </p:nvSpPr>
        <p:spPr>
          <a:xfrm>
            <a:off x="9342457" y="4380503"/>
            <a:ext cx="853103" cy="457418"/>
          </a:xfrm>
          <a:prstGeom prst="rect">
            <a:avLst/>
          </a:prstGeom>
        </p:spPr>
        <p:txBody>
          <a:bodyPr/>
          <a:lstStyle>
            <a:lvl1pPr marL="0" indent="0" algn="l" defTabSz="914400" rtl="0" eaLnBrk="1" latinLnBrk="0" hangingPunct="1">
              <a:lnSpc>
                <a:spcPct val="90000"/>
              </a:lnSpc>
              <a:spcBef>
                <a:spcPts val="1000"/>
              </a:spcBef>
              <a:buFontTx/>
              <a:buNone/>
              <a:defRPr sz="2800" kern="1200">
                <a:solidFill>
                  <a:srgbClr val="004EB3"/>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rgbClr val="004EB3"/>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rgbClr val="004EB3"/>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4EB3"/>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4EB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a:solidFill>
                  <a:srgbClr val="00522C"/>
                </a:solidFill>
              </a:rPr>
              <a:t>Size</a:t>
            </a:r>
          </a:p>
        </p:txBody>
      </p:sp>
      <p:sp>
        <p:nvSpPr>
          <p:cNvPr id="12" name="Content Placeholder 3">
            <a:extLst>
              <a:ext uri="{FF2B5EF4-FFF2-40B4-BE49-F238E27FC236}">
                <a16:creationId xmlns:a16="http://schemas.microsoft.com/office/drawing/2014/main" id="{B6C98307-DC25-D868-86FB-4C0F6DA1934C}"/>
              </a:ext>
            </a:extLst>
          </p:cNvPr>
          <p:cNvSpPr txBox="1">
            <a:spLocks/>
          </p:cNvSpPr>
          <p:nvPr/>
        </p:nvSpPr>
        <p:spPr>
          <a:xfrm>
            <a:off x="12411301" y="4385145"/>
            <a:ext cx="1515338" cy="663293"/>
          </a:xfrm>
          <a:prstGeom prst="rect">
            <a:avLst/>
          </a:prstGeom>
        </p:spPr>
        <p:txBody>
          <a:bodyPr/>
          <a:lstStyle>
            <a:lvl1pPr marL="0" indent="0" algn="l" defTabSz="914400" rtl="0" eaLnBrk="1" latinLnBrk="0" hangingPunct="1">
              <a:lnSpc>
                <a:spcPct val="90000"/>
              </a:lnSpc>
              <a:spcBef>
                <a:spcPts val="1000"/>
              </a:spcBef>
              <a:buFontTx/>
              <a:buNone/>
              <a:defRPr sz="2800" kern="1200">
                <a:solidFill>
                  <a:srgbClr val="004EB3"/>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rgbClr val="004EB3"/>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rgbClr val="004EB3"/>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4EB3"/>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4EB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a:solidFill>
                  <a:srgbClr val="00522C"/>
                </a:solidFill>
              </a:rPr>
              <a:t>Quantity</a:t>
            </a:r>
          </a:p>
        </p:txBody>
      </p:sp>
      <p:sp>
        <p:nvSpPr>
          <p:cNvPr id="13" name="Content Placeholder 3">
            <a:extLst>
              <a:ext uri="{FF2B5EF4-FFF2-40B4-BE49-F238E27FC236}">
                <a16:creationId xmlns:a16="http://schemas.microsoft.com/office/drawing/2014/main" id="{E6C9DA23-A914-E5E6-3E15-5D8EEC59B107}"/>
              </a:ext>
            </a:extLst>
          </p:cNvPr>
          <p:cNvSpPr txBox="1">
            <a:spLocks/>
          </p:cNvSpPr>
          <p:nvPr/>
        </p:nvSpPr>
        <p:spPr>
          <a:xfrm>
            <a:off x="11799650" y="5723443"/>
            <a:ext cx="2510473" cy="663293"/>
          </a:xfrm>
          <a:prstGeom prst="rect">
            <a:avLst/>
          </a:prstGeom>
        </p:spPr>
        <p:txBody>
          <a:bodyPr/>
          <a:lstStyle>
            <a:lvl1pPr marL="0" indent="0" algn="l" defTabSz="914400" rtl="0" eaLnBrk="1" latinLnBrk="0" hangingPunct="1">
              <a:lnSpc>
                <a:spcPct val="90000"/>
              </a:lnSpc>
              <a:spcBef>
                <a:spcPts val="1000"/>
              </a:spcBef>
              <a:buFontTx/>
              <a:buNone/>
              <a:defRPr sz="2800" kern="1200">
                <a:solidFill>
                  <a:srgbClr val="004EB3"/>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rgbClr val="004EB3"/>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rgbClr val="004EB3"/>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4EB3"/>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4EB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400" b="1">
                <a:solidFill>
                  <a:srgbClr val="00522C"/>
                </a:solidFill>
              </a:rPr>
              <a:t>Shape</a:t>
            </a:r>
          </a:p>
        </p:txBody>
      </p:sp>
      <p:sp>
        <p:nvSpPr>
          <p:cNvPr id="14" name="Content Placeholder 3">
            <a:extLst>
              <a:ext uri="{FF2B5EF4-FFF2-40B4-BE49-F238E27FC236}">
                <a16:creationId xmlns:a16="http://schemas.microsoft.com/office/drawing/2014/main" id="{FA9349E4-D5E3-7DBF-FCDC-DD48216736B7}"/>
              </a:ext>
            </a:extLst>
          </p:cNvPr>
          <p:cNvSpPr txBox="1">
            <a:spLocks/>
          </p:cNvSpPr>
          <p:nvPr/>
        </p:nvSpPr>
        <p:spPr>
          <a:xfrm>
            <a:off x="8438039" y="5738486"/>
            <a:ext cx="2510473" cy="663293"/>
          </a:xfrm>
          <a:prstGeom prst="rect">
            <a:avLst/>
          </a:prstGeom>
        </p:spPr>
        <p:txBody>
          <a:bodyPr/>
          <a:lstStyle>
            <a:lvl1pPr marL="0" indent="0" algn="l" defTabSz="914400" rtl="0" eaLnBrk="1" latinLnBrk="0" hangingPunct="1">
              <a:lnSpc>
                <a:spcPct val="90000"/>
              </a:lnSpc>
              <a:spcBef>
                <a:spcPts val="1000"/>
              </a:spcBef>
              <a:buFontTx/>
              <a:buNone/>
              <a:defRPr sz="2800" kern="1200">
                <a:solidFill>
                  <a:srgbClr val="004EB3"/>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rgbClr val="004EB3"/>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rgbClr val="004EB3"/>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4EB3"/>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4EB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400" b="1">
                <a:solidFill>
                  <a:srgbClr val="00522C"/>
                </a:solidFill>
              </a:rPr>
              <a:t>Colour</a:t>
            </a:r>
          </a:p>
        </p:txBody>
      </p:sp>
    </p:spTree>
    <p:extLst>
      <p:ext uri="{BB962C8B-B14F-4D97-AF65-F5344CB8AC3E}">
        <p14:creationId xmlns:p14="http://schemas.microsoft.com/office/powerpoint/2010/main" val="326956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38F56-A319-30C9-E2EA-26E06F17C591}"/>
              </a:ext>
            </a:extLst>
          </p:cNvPr>
          <p:cNvSpPr>
            <a:spLocks noGrp="1"/>
          </p:cNvSpPr>
          <p:nvPr>
            <p:ph type="title"/>
          </p:nvPr>
        </p:nvSpPr>
        <p:spPr/>
        <p:txBody>
          <a:bodyPr/>
          <a:lstStyle/>
          <a:p>
            <a:r>
              <a:rPr lang="en-US">
                <a:solidFill>
                  <a:srgbClr val="00522C"/>
                </a:solidFill>
              </a:rPr>
              <a:t>What makes a good web page?</a:t>
            </a:r>
          </a:p>
        </p:txBody>
      </p:sp>
      <p:sp>
        <p:nvSpPr>
          <p:cNvPr id="3" name="Content Placeholder 2">
            <a:extLst>
              <a:ext uri="{FF2B5EF4-FFF2-40B4-BE49-F238E27FC236}">
                <a16:creationId xmlns:a16="http://schemas.microsoft.com/office/drawing/2014/main" id="{A849E438-458D-710F-1DFA-1E25CE90BCCE}"/>
              </a:ext>
            </a:extLst>
          </p:cNvPr>
          <p:cNvSpPr>
            <a:spLocks noGrp="1"/>
          </p:cNvSpPr>
          <p:nvPr>
            <p:ph sz="half" idx="1"/>
          </p:nvPr>
        </p:nvSpPr>
        <p:spPr>
          <a:xfrm>
            <a:off x="1332854" y="2254250"/>
            <a:ext cx="6612883" cy="5532491"/>
          </a:xfrm>
        </p:spPr>
        <p:txBody>
          <a:bodyPr/>
          <a:lstStyle/>
          <a:p>
            <a:pPr>
              <a:lnSpc>
                <a:spcPct val="100000"/>
              </a:lnSpc>
              <a:spcBef>
                <a:spcPts val="1600"/>
              </a:spcBef>
            </a:pPr>
            <a:r>
              <a:rPr lang="en-US" sz="2400" b="1">
                <a:solidFill>
                  <a:srgbClr val="00522C"/>
                </a:solidFill>
              </a:rPr>
              <a:t>A good web page should have:</a:t>
            </a:r>
          </a:p>
          <a:p>
            <a:pPr marL="342900" indent="-342900">
              <a:lnSpc>
                <a:spcPct val="100000"/>
              </a:lnSpc>
              <a:spcBef>
                <a:spcPts val="1600"/>
              </a:spcBef>
              <a:buFont typeface="Arial" panose="020B0604020202020204" pitchFamily="34" charset="0"/>
              <a:buChar char="•"/>
            </a:pPr>
            <a:r>
              <a:rPr lang="en-US" sz="2400">
                <a:solidFill>
                  <a:srgbClr val="00522C"/>
                </a:solidFill>
              </a:rPr>
              <a:t>A clear title that shows the topic of </a:t>
            </a:r>
            <a:br>
              <a:rPr lang="en-US" sz="2400">
                <a:solidFill>
                  <a:srgbClr val="00522C"/>
                </a:solidFill>
              </a:rPr>
            </a:br>
            <a:r>
              <a:rPr lang="en-US" sz="2400">
                <a:solidFill>
                  <a:srgbClr val="00522C"/>
                </a:solidFill>
              </a:rPr>
              <a:t>web page</a:t>
            </a:r>
          </a:p>
          <a:p>
            <a:pPr marL="342900" indent="-342900">
              <a:lnSpc>
                <a:spcPct val="100000"/>
              </a:lnSpc>
              <a:spcBef>
                <a:spcPts val="1600"/>
              </a:spcBef>
              <a:buFont typeface="Arial" panose="020B0604020202020204" pitchFamily="34" charset="0"/>
              <a:buChar char="•"/>
            </a:pPr>
            <a:r>
              <a:rPr lang="en-US" sz="2400">
                <a:solidFill>
                  <a:srgbClr val="00522C"/>
                </a:solidFill>
              </a:rPr>
              <a:t>Subtitles to help organise the information</a:t>
            </a:r>
          </a:p>
          <a:p>
            <a:pPr marL="342900" indent="-342900">
              <a:lnSpc>
                <a:spcPct val="100000"/>
              </a:lnSpc>
              <a:spcBef>
                <a:spcPts val="1600"/>
              </a:spcBef>
              <a:buFont typeface="Arial" panose="020B0604020202020204" pitchFamily="34" charset="0"/>
              <a:buChar char="•"/>
            </a:pPr>
            <a:r>
              <a:rPr lang="en-US" sz="2400">
                <a:solidFill>
                  <a:srgbClr val="00522C"/>
                </a:solidFill>
              </a:rPr>
              <a:t>Copyright-free images</a:t>
            </a:r>
          </a:p>
          <a:p>
            <a:pPr marL="342900" indent="-342900">
              <a:lnSpc>
                <a:spcPct val="100000"/>
              </a:lnSpc>
              <a:spcBef>
                <a:spcPts val="1600"/>
              </a:spcBef>
              <a:buFont typeface="Arial" panose="020B0604020202020204" pitchFamily="34" charset="0"/>
              <a:buChar char="•"/>
            </a:pPr>
            <a:r>
              <a:rPr lang="en-US" sz="2400">
                <a:solidFill>
                  <a:srgbClr val="00522C"/>
                </a:solidFill>
              </a:rPr>
              <a:t>Paragraphs to help organise the </a:t>
            </a:r>
            <a:br>
              <a:rPr lang="en-US" sz="2400">
                <a:solidFill>
                  <a:srgbClr val="00522C"/>
                </a:solidFill>
              </a:rPr>
            </a:br>
            <a:r>
              <a:rPr lang="en-US" sz="2400">
                <a:solidFill>
                  <a:srgbClr val="00522C"/>
                </a:solidFill>
              </a:rPr>
              <a:t>extra information </a:t>
            </a:r>
          </a:p>
          <a:p>
            <a:pPr marL="342900" indent="-342900">
              <a:lnSpc>
                <a:spcPct val="100000"/>
              </a:lnSpc>
              <a:spcBef>
                <a:spcPts val="1600"/>
              </a:spcBef>
              <a:buFont typeface="Arial" panose="020B0604020202020204" pitchFamily="34" charset="0"/>
              <a:buChar char="•"/>
            </a:pPr>
            <a:r>
              <a:rPr lang="en-US" sz="2400">
                <a:solidFill>
                  <a:srgbClr val="00522C"/>
                </a:solidFill>
              </a:rPr>
              <a:t>Important text in bold</a:t>
            </a:r>
          </a:p>
          <a:p>
            <a:pPr marL="342900" indent="-342900">
              <a:lnSpc>
                <a:spcPct val="100000"/>
              </a:lnSpc>
              <a:spcBef>
                <a:spcPts val="1600"/>
              </a:spcBef>
              <a:buFont typeface="Arial" panose="020B0604020202020204" pitchFamily="34" charset="0"/>
              <a:buChar char="•"/>
            </a:pPr>
            <a:r>
              <a:rPr lang="en-US" sz="2400">
                <a:solidFill>
                  <a:srgbClr val="00522C"/>
                </a:solidFill>
              </a:rPr>
              <a:t>A variety of media to add interest</a:t>
            </a:r>
          </a:p>
          <a:p>
            <a:pPr marL="342900" indent="-342900">
              <a:lnSpc>
                <a:spcPct val="100000"/>
              </a:lnSpc>
              <a:spcBef>
                <a:spcPts val="1600"/>
              </a:spcBef>
              <a:buFont typeface="Arial" panose="020B0604020202020204" pitchFamily="34" charset="0"/>
              <a:buChar char="•"/>
            </a:pPr>
            <a:r>
              <a:rPr lang="en-US" sz="2400">
                <a:solidFill>
                  <a:srgbClr val="00522C"/>
                </a:solidFill>
              </a:rPr>
              <a:t>Font which is easy to read </a:t>
            </a:r>
            <a:br>
              <a:rPr lang="en-US" sz="2400">
                <a:solidFill>
                  <a:srgbClr val="00522C"/>
                </a:solidFill>
              </a:rPr>
            </a:br>
            <a:r>
              <a:rPr lang="en-US" sz="2400">
                <a:solidFill>
                  <a:srgbClr val="00522C"/>
                </a:solidFill>
              </a:rPr>
              <a:t>(size, style and colour)</a:t>
            </a:r>
          </a:p>
          <a:p>
            <a:pPr>
              <a:lnSpc>
                <a:spcPct val="100000"/>
              </a:lnSpc>
            </a:pPr>
            <a:endParaRPr lang="en-US" sz="2400">
              <a:solidFill>
                <a:srgbClr val="00522C"/>
              </a:solidFill>
            </a:endParaRPr>
          </a:p>
          <a:p>
            <a:pPr>
              <a:lnSpc>
                <a:spcPct val="100000"/>
              </a:lnSpc>
            </a:pPr>
            <a:endParaRPr lang="en-US" sz="2400">
              <a:solidFill>
                <a:srgbClr val="00522C"/>
              </a:solidFill>
            </a:endParaRPr>
          </a:p>
        </p:txBody>
      </p:sp>
      <p:sp>
        <p:nvSpPr>
          <p:cNvPr id="4" name="Content Placeholder 3">
            <a:extLst>
              <a:ext uri="{FF2B5EF4-FFF2-40B4-BE49-F238E27FC236}">
                <a16:creationId xmlns:a16="http://schemas.microsoft.com/office/drawing/2014/main" id="{BFF362A7-99A4-8C55-F1D6-7430E8573FB0}"/>
              </a:ext>
            </a:extLst>
          </p:cNvPr>
          <p:cNvSpPr>
            <a:spLocks noGrp="1"/>
          </p:cNvSpPr>
          <p:nvPr>
            <p:ph sz="half" idx="2"/>
          </p:nvPr>
        </p:nvSpPr>
        <p:spPr>
          <a:xfrm>
            <a:off x="8404841" y="2254250"/>
            <a:ext cx="6612882" cy="5532491"/>
          </a:xfrm>
        </p:spPr>
        <p:txBody>
          <a:bodyPr/>
          <a:lstStyle/>
          <a:p>
            <a:pPr>
              <a:lnSpc>
                <a:spcPct val="100000"/>
              </a:lnSpc>
            </a:pPr>
            <a:r>
              <a:rPr lang="en-US" sz="2400" b="1">
                <a:solidFill>
                  <a:srgbClr val="00522C"/>
                </a:solidFill>
              </a:rPr>
              <a:t>Make your writing more persuasive:</a:t>
            </a:r>
            <a:endParaRPr lang="en-US" sz="2400">
              <a:solidFill>
                <a:srgbClr val="00522C"/>
              </a:solidFill>
            </a:endParaRPr>
          </a:p>
          <a:p>
            <a:pPr>
              <a:lnSpc>
                <a:spcPct val="100000"/>
              </a:lnSpc>
            </a:pPr>
            <a:r>
              <a:rPr lang="en-US" sz="2400" b="1">
                <a:solidFill>
                  <a:srgbClr val="00522C"/>
                </a:solidFill>
              </a:rPr>
              <a:t>Imagine: </a:t>
            </a:r>
            <a:endParaRPr lang="en-US" sz="2400">
              <a:solidFill>
                <a:srgbClr val="00522C"/>
              </a:solidFill>
            </a:endParaRPr>
          </a:p>
          <a:p>
            <a:pPr marL="342900" indent="-342900">
              <a:lnSpc>
                <a:spcPct val="100000"/>
              </a:lnSpc>
              <a:buFont typeface="Arial" panose="020B0604020202020204" pitchFamily="34" charset="0"/>
              <a:buChar char="•"/>
            </a:pPr>
            <a:r>
              <a:rPr lang="en-US" sz="2400">
                <a:solidFill>
                  <a:srgbClr val="00522C"/>
                </a:solidFill>
              </a:rPr>
              <a:t>Who will read your web page?   </a:t>
            </a:r>
          </a:p>
          <a:p>
            <a:pPr>
              <a:lnSpc>
                <a:spcPct val="100000"/>
              </a:lnSpc>
            </a:pPr>
            <a:r>
              <a:rPr lang="en-US" sz="2400" b="1">
                <a:solidFill>
                  <a:srgbClr val="00522C"/>
                </a:solidFill>
              </a:rPr>
              <a:t>Ideas: ​</a:t>
            </a:r>
          </a:p>
          <a:p>
            <a:pPr marL="342900" indent="-342900">
              <a:lnSpc>
                <a:spcPct val="100000"/>
              </a:lnSpc>
              <a:buFont typeface="Arial" panose="020B0604020202020204" pitchFamily="34" charset="0"/>
              <a:buChar char="•"/>
            </a:pPr>
            <a:r>
              <a:rPr lang="en-US" sz="2400">
                <a:solidFill>
                  <a:srgbClr val="00522C"/>
                </a:solidFill>
              </a:rPr>
              <a:t>Write a catchy heading to grab </a:t>
            </a:r>
            <a:br>
              <a:rPr lang="en-US" sz="2400">
                <a:solidFill>
                  <a:srgbClr val="00522C"/>
                </a:solidFill>
              </a:rPr>
            </a:br>
            <a:r>
              <a:rPr lang="en-US" sz="2400">
                <a:solidFill>
                  <a:srgbClr val="00522C"/>
                </a:solidFill>
              </a:rPr>
              <a:t>your reader’s interest</a:t>
            </a:r>
          </a:p>
          <a:p>
            <a:pPr marL="342900" indent="-342900">
              <a:lnSpc>
                <a:spcPct val="100000"/>
              </a:lnSpc>
              <a:buFont typeface="Arial" panose="020B0604020202020204" pitchFamily="34" charset="0"/>
              <a:buChar char="•"/>
            </a:pPr>
            <a:r>
              <a:rPr lang="en-US" sz="2400">
                <a:solidFill>
                  <a:srgbClr val="00522C"/>
                </a:solidFill>
              </a:rPr>
              <a:t>Include ‘Did you know…?’ questions​</a:t>
            </a:r>
          </a:p>
          <a:p>
            <a:pPr marL="342900" indent="-342900">
              <a:lnSpc>
                <a:spcPct val="100000"/>
              </a:lnSpc>
              <a:buFont typeface="Arial" panose="020B0604020202020204" pitchFamily="34" charset="0"/>
              <a:buChar char="•"/>
            </a:pPr>
            <a:r>
              <a:rPr lang="en-US" sz="2400">
                <a:solidFill>
                  <a:srgbClr val="00522C"/>
                </a:solidFill>
              </a:rPr>
              <a:t>Explain the benefits of loose fruit </a:t>
            </a:r>
            <a:br>
              <a:rPr lang="en-US" sz="2400">
                <a:solidFill>
                  <a:srgbClr val="00522C"/>
                </a:solidFill>
              </a:rPr>
            </a:br>
            <a:r>
              <a:rPr lang="en-US" sz="2400">
                <a:solidFill>
                  <a:srgbClr val="00522C"/>
                </a:solidFill>
              </a:rPr>
              <a:t>and vegetables.</a:t>
            </a:r>
          </a:p>
          <a:p>
            <a:pPr marL="342900" indent="-342900">
              <a:lnSpc>
                <a:spcPct val="100000"/>
              </a:lnSpc>
              <a:buFont typeface="Arial" panose="020B0604020202020204" pitchFamily="34" charset="0"/>
              <a:buChar char="•"/>
            </a:pPr>
            <a:r>
              <a:rPr lang="en-US" sz="2400">
                <a:solidFill>
                  <a:srgbClr val="00522C"/>
                </a:solidFill>
              </a:rPr>
              <a:t>Use facts to inspire your persuasive writing</a:t>
            </a:r>
          </a:p>
          <a:p>
            <a:pPr>
              <a:lnSpc>
                <a:spcPct val="100000"/>
              </a:lnSpc>
            </a:pPr>
            <a:endParaRPr lang="en-US" sz="2400">
              <a:solidFill>
                <a:srgbClr val="00522C"/>
              </a:solidFill>
            </a:endParaRPr>
          </a:p>
          <a:p>
            <a:pPr>
              <a:lnSpc>
                <a:spcPct val="100000"/>
              </a:lnSpc>
            </a:pPr>
            <a:endParaRPr lang="en-US" sz="2400">
              <a:solidFill>
                <a:srgbClr val="00522C"/>
              </a:solidFill>
            </a:endParaRPr>
          </a:p>
        </p:txBody>
      </p:sp>
    </p:spTree>
    <p:extLst>
      <p:ext uri="{BB962C8B-B14F-4D97-AF65-F5344CB8AC3E}">
        <p14:creationId xmlns:p14="http://schemas.microsoft.com/office/powerpoint/2010/main" val="3299238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A2DF-C409-8540-8919-95D9AE20D588}"/>
              </a:ext>
            </a:extLst>
          </p:cNvPr>
          <p:cNvSpPr>
            <a:spLocks noGrp="1"/>
          </p:cNvSpPr>
          <p:nvPr>
            <p:ph type="title"/>
          </p:nvPr>
        </p:nvSpPr>
        <p:spPr/>
        <p:txBody>
          <a:bodyPr/>
          <a:lstStyle/>
          <a:p>
            <a:r>
              <a:rPr lang="en-US"/>
              <a:t>Take your learning further with Beano</a:t>
            </a:r>
          </a:p>
        </p:txBody>
      </p:sp>
      <p:sp>
        <p:nvSpPr>
          <p:cNvPr id="3" name="Content Placeholder 2">
            <a:extLst>
              <a:ext uri="{FF2B5EF4-FFF2-40B4-BE49-F238E27FC236}">
                <a16:creationId xmlns:a16="http://schemas.microsoft.com/office/drawing/2014/main" id="{B8987027-AC11-2E5C-D8F2-FC9034EBFE86}"/>
              </a:ext>
            </a:extLst>
          </p:cNvPr>
          <p:cNvSpPr>
            <a:spLocks noGrp="1"/>
          </p:cNvSpPr>
          <p:nvPr>
            <p:ph sz="half" idx="1"/>
          </p:nvPr>
        </p:nvSpPr>
        <p:spPr>
          <a:xfrm>
            <a:off x="1332854" y="2168595"/>
            <a:ext cx="8238664" cy="5532491"/>
          </a:xfrm>
        </p:spPr>
        <p:txBody>
          <a:bodyPr/>
          <a:lstStyle/>
          <a:p>
            <a:r>
              <a:rPr lang="en-US" b="1"/>
              <a:t>Lesson 1 </a:t>
            </a:r>
          </a:p>
          <a:p>
            <a:pPr marL="457200" indent="-457200">
              <a:buClr>
                <a:srgbClr val="00522C"/>
              </a:buClr>
              <a:buFont typeface="Arial" panose="020B0604020202020204" pitchFamily="34" charset="0"/>
              <a:buChar char="•"/>
            </a:pPr>
            <a:r>
              <a:rPr lang="en-US" b="1" dirty="0">
                <a:solidFill>
                  <a:srgbClr val="004EB3"/>
                </a:solidFill>
                <a:hlinkClick r:id="rId2"/>
              </a:rPr>
              <a:t>Save our food</a:t>
            </a:r>
            <a:r>
              <a:rPr lang="en-US" dirty="0"/>
              <a:t> – Look at food waste stats then get creative and find a way to spread the word in your local community.  </a:t>
            </a:r>
          </a:p>
          <a:p>
            <a:r>
              <a:rPr lang="en-US" b="1"/>
              <a:t>Lesson 2 </a:t>
            </a:r>
          </a:p>
          <a:p>
            <a:pPr marL="457200" indent="-457200">
              <a:buClr>
                <a:srgbClr val="00522C"/>
              </a:buClr>
              <a:buFont typeface="Arial" panose="020B0604020202020204" pitchFamily="34" charset="0"/>
              <a:buChar char="•"/>
            </a:pPr>
            <a:r>
              <a:rPr lang="en-US" b="1" dirty="0">
                <a:solidFill>
                  <a:srgbClr val="004EB3"/>
                </a:solidFill>
                <a:hlinkClick r:id="rId3"/>
              </a:rPr>
              <a:t>Safe storage</a:t>
            </a:r>
            <a:r>
              <a:rPr lang="en-US" dirty="0"/>
              <a:t> – Learn about how to keep food safe and fresh with this fun relay game.  </a:t>
            </a:r>
          </a:p>
          <a:p>
            <a:r>
              <a:rPr lang="en-US" b="1"/>
              <a:t>Lesson 3</a:t>
            </a:r>
          </a:p>
          <a:p>
            <a:pPr marL="457200" indent="-457200">
              <a:buClr>
                <a:srgbClr val="00522C"/>
              </a:buClr>
              <a:buFont typeface="Arial" panose="020B0604020202020204" pitchFamily="34" charset="0"/>
              <a:buChar char="•"/>
            </a:pPr>
            <a:r>
              <a:rPr lang="en-US" b="1">
                <a:solidFill>
                  <a:srgbClr val="004EB3"/>
                </a:solidFill>
                <a:hlinkClick r:id="rId4"/>
              </a:rPr>
              <a:t>Yummy leftovers</a:t>
            </a:r>
            <a:r>
              <a:rPr lang="en-US"/>
              <a:t> – Have a go at using up leftovers to make pizzas or smoothies.</a:t>
            </a:r>
          </a:p>
        </p:txBody>
      </p:sp>
      <p:pic>
        <p:nvPicPr>
          <p:cNvPr id="5" name="Picture 4" descr="A purple letters on a white background&#10;&#10;Description automatically generated">
            <a:extLst>
              <a:ext uri="{FF2B5EF4-FFF2-40B4-BE49-F238E27FC236}">
                <a16:creationId xmlns:a16="http://schemas.microsoft.com/office/drawing/2014/main" id="{F1FFAC2E-368A-3336-6CBB-1312D0A0C223}"/>
              </a:ext>
            </a:extLst>
          </p:cNvPr>
          <p:cNvPicPr>
            <a:picLocks noChangeAspect="1"/>
          </p:cNvPicPr>
          <p:nvPr/>
        </p:nvPicPr>
        <p:blipFill>
          <a:blip r:embed="rId5"/>
          <a:stretch>
            <a:fillRect/>
          </a:stretch>
        </p:blipFill>
        <p:spPr>
          <a:xfrm>
            <a:off x="9773367" y="3740926"/>
            <a:ext cx="1823623" cy="415509"/>
          </a:xfrm>
          <a:prstGeom prst="rect">
            <a:avLst/>
          </a:prstGeom>
        </p:spPr>
      </p:pic>
      <p:sp>
        <p:nvSpPr>
          <p:cNvPr id="6" name="Content Placeholder 2">
            <a:extLst>
              <a:ext uri="{FF2B5EF4-FFF2-40B4-BE49-F238E27FC236}">
                <a16:creationId xmlns:a16="http://schemas.microsoft.com/office/drawing/2014/main" id="{0DC41C6D-71D3-65CC-B023-FD78572609E4}"/>
              </a:ext>
            </a:extLst>
          </p:cNvPr>
          <p:cNvSpPr txBox="1">
            <a:spLocks/>
          </p:cNvSpPr>
          <p:nvPr/>
        </p:nvSpPr>
        <p:spPr>
          <a:xfrm>
            <a:off x="9771486" y="4375082"/>
            <a:ext cx="5305339" cy="2534187"/>
          </a:xfrm>
          <a:prstGeom prst="rect">
            <a:avLst/>
          </a:prstGeom>
        </p:spPr>
        <p:txBody>
          <a:bodyPr lIns="91440" tIns="45720" rIns="91440" bIns="45720" anchor="t"/>
          <a:lstStyle>
            <a:lvl1pPr marL="0" indent="0" algn="l" defTabSz="914400" rtl="0" eaLnBrk="1" latinLnBrk="0" hangingPunct="1">
              <a:lnSpc>
                <a:spcPct val="90000"/>
              </a:lnSpc>
              <a:spcBef>
                <a:spcPts val="1000"/>
              </a:spcBef>
              <a:buFontTx/>
              <a:buNone/>
              <a:defRPr sz="2800" kern="1200">
                <a:solidFill>
                  <a:srgbClr val="00522C"/>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rgbClr val="00522C"/>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rgbClr val="00522C"/>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522C"/>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522C"/>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1" dirty="0">
                <a:solidFill>
                  <a:srgbClr val="212529"/>
                </a:solidFill>
                <a:latin typeface="Century Gothic"/>
                <a:ea typeface="Open Sans"/>
                <a:cs typeface="Helvetica"/>
              </a:rPr>
              <a:t>Created with Ocado Retail and WRAP, these are step-by-step KS1 &amp; KS2 lessons with presentations and activities linked to the English, Scottish and Welsh curricula and complete with learning objectives and outcomes.</a:t>
            </a:r>
          </a:p>
        </p:txBody>
      </p:sp>
    </p:spTree>
    <p:extLst>
      <p:ext uri="{BB962C8B-B14F-4D97-AF65-F5344CB8AC3E}">
        <p14:creationId xmlns:p14="http://schemas.microsoft.com/office/powerpoint/2010/main" val="3859055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20D8-0D7B-45D5-022E-6E6ACFF413F9}"/>
              </a:ext>
            </a:extLst>
          </p:cNvPr>
          <p:cNvSpPr>
            <a:spLocks noGrp="1"/>
          </p:cNvSpPr>
          <p:nvPr>
            <p:ph type="title"/>
          </p:nvPr>
        </p:nvSpPr>
        <p:spPr>
          <a:xfrm>
            <a:off x="1540784" y="1317356"/>
            <a:ext cx="13545519" cy="936894"/>
          </a:xfrm>
        </p:spPr>
        <p:txBody>
          <a:bodyPr/>
          <a:lstStyle/>
          <a:p>
            <a:r>
              <a:rPr lang="en-US"/>
              <a:t>Lesson overview</a:t>
            </a:r>
          </a:p>
        </p:txBody>
      </p:sp>
      <p:sp>
        <p:nvSpPr>
          <p:cNvPr id="3" name="Content Placeholder 2">
            <a:extLst>
              <a:ext uri="{FF2B5EF4-FFF2-40B4-BE49-F238E27FC236}">
                <a16:creationId xmlns:a16="http://schemas.microsoft.com/office/drawing/2014/main" id="{17CFFE0B-68DA-3516-3B5B-74125D68C868}"/>
              </a:ext>
            </a:extLst>
          </p:cNvPr>
          <p:cNvSpPr>
            <a:spLocks noGrp="1"/>
          </p:cNvSpPr>
          <p:nvPr>
            <p:ph sz="half" idx="1"/>
          </p:nvPr>
        </p:nvSpPr>
        <p:spPr>
          <a:xfrm>
            <a:off x="1492730" y="2294153"/>
            <a:ext cx="13272128" cy="631927"/>
          </a:xfrm>
        </p:spPr>
        <p:txBody>
          <a:bodyPr lIns="91440" tIns="45720" rIns="91440" bIns="45720" anchor="t"/>
          <a:lstStyle/>
          <a:p>
            <a:pPr marL="0" lvl="3">
              <a:lnSpc>
                <a:spcPct val="100000"/>
              </a:lnSpc>
              <a:spcBef>
                <a:spcPts val="0"/>
              </a:spcBef>
            </a:pPr>
            <a:r>
              <a:rPr lang="en-US" sz="1600" b="1">
                <a:latin typeface="Century Gothic"/>
              </a:rPr>
              <a:t>​Learning objective: </a:t>
            </a:r>
            <a:r>
              <a:rPr lang="en-US" sz="1600">
                <a:latin typeface="Century Gothic"/>
              </a:rPr>
              <a:t>To understand why food waste is a problem and how we can reduce it by choosing what we'll use. </a:t>
            </a:r>
          </a:p>
          <a:p>
            <a:pPr marL="0" lvl="3">
              <a:lnSpc>
                <a:spcPct val="100000"/>
              </a:lnSpc>
              <a:spcBef>
                <a:spcPts val="0"/>
              </a:spcBef>
            </a:pPr>
            <a:endParaRPr lang="en-US" sz="1600"/>
          </a:p>
          <a:p>
            <a:pPr marL="0" lvl="3">
              <a:lnSpc>
                <a:spcPct val="100000"/>
              </a:lnSpc>
              <a:spcBef>
                <a:spcPts val="0"/>
              </a:spcBef>
            </a:pPr>
            <a:endParaRPr lang="en-US" sz="1600"/>
          </a:p>
        </p:txBody>
      </p:sp>
      <p:sp>
        <p:nvSpPr>
          <p:cNvPr id="4" name="Content Placeholder 3">
            <a:extLst>
              <a:ext uri="{FF2B5EF4-FFF2-40B4-BE49-F238E27FC236}">
                <a16:creationId xmlns:a16="http://schemas.microsoft.com/office/drawing/2014/main" id="{7001B5B5-97D0-1D59-0483-DE49F4644A55}"/>
              </a:ext>
            </a:extLst>
          </p:cNvPr>
          <p:cNvSpPr>
            <a:spLocks noGrp="1"/>
          </p:cNvSpPr>
          <p:nvPr>
            <p:ph sz="half" idx="2"/>
          </p:nvPr>
        </p:nvSpPr>
        <p:spPr>
          <a:xfrm>
            <a:off x="1658528" y="6994171"/>
            <a:ext cx="10677057" cy="951967"/>
          </a:xfrm>
        </p:spPr>
        <p:txBody>
          <a:bodyPr lIns="91440" tIns="45720" rIns="91440" bIns="45720" anchor="t"/>
          <a:lstStyle/>
          <a:p>
            <a:pPr marL="0" lvl="4">
              <a:spcBef>
                <a:spcPts val="0"/>
              </a:spcBef>
            </a:pPr>
            <a:r>
              <a:rPr lang="en-US" sz="1600">
                <a:latin typeface="Century Gothic"/>
              </a:rPr>
              <a:t>​There is also an optional extension activity to create a web page to share pupils' stories and messages about avoiding food waste (slides 20–21). Use the </a:t>
            </a:r>
            <a:r>
              <a:rPr lang="en-US" sz="1600" i="1">
                <a:latin typeface="Century Gothic"/>
              </a:rPr>
              <a:t>Web page challenge </a:t>
            </a:r>
            <a:r>
              <a:rPr lang="en-US" sz="1600">
                <a:latin typeface="Century Gothic"/>
              </a:rPr>
              <a:t>worksheets to support this activity.</a:t>
            </a:r>
          </a:p>
          <a:p>
            <a:pPr marL="0" lvl="4">
              <a:spcBef>
                <a:spcPts val="0"/>
              </a:spcBef>
            </a:pPr>
            <a:endParaRPr lang="en-US" sz="1600"/>
          </a:p>
          <a:p>
            <a:pPr marL="0" lvl="4">
              <a:spcBef>
                <a:spcPts val="0"/>
              </a:spcBef>
            </a:pPr>
            <a:endParaRPr lang="en-US" sz="1600"/>
          </a:p>
        </p:txBody>
      </p:sp>
      <p:graphicFrame>
        <p:nvGraphicFramePr>
          <p:cNvPr id="7" name="Table 4">
            <a:extLst>
              <a:ext uri="{FF2B5EF4-FFF2-40B4-BE49-F238E27FC236}">
                <a16:creationId xmlns:a16="http://schemas.microsoft.com/office/drawing/2014/main" id="{86664C85-63A4-C101-18D3-7485DA58A2AC}"/>
              </a:ext>
            </a:extLst>
          </p:cNvPr>
          <p:cNvGraphicFramePr>
            <a:graphicFrameLocks/>
          </p:cNvGraphicFramePr>
          <p:nvPr>
            <p:extLst>
              <p:ext uri="{D42A27DB-BD31-4B8C-83A1-F6EECF244321}">
                <p14:modId xmlns:p14="http://schemas.microsoft.com/office/powerpoint/2010/main" val="1594433372"/>
              </p:ext>
            </p:extLst>
          </p:nvPr>
        </p:nvGraphicFramePr>
        <p:xfrm>
          <a:off x="1588838" y="2845248"/>
          <a:ext cx="13224074" cy="3892395"/>
        </p:xfrm>
        <a:graphic>
          <a:graphicData uri="http://schemas.openxmlformats.org/drawingml/2006/table">
            <a:tbl>
              <a:tblPr firstRow="1" bandRow="1"/>
              <a:tblGrid>
                <a:gridCol w="1391372">
                  <a:extLst>
                    <a:ext uri="{9D8B030D-6E8A-4147-A177-3AD203B41FA5}">
                      <a16:colId xmlns:a16="http://schemas.microsoft.com/office/drawing/2014/main" val="3429605566"/>
                    </a:ext>
                  </a:extLst>
                </a:gridCol>
                <a:gridCol w="921673">
                  <a:extLst>
                    <a:ext uri="{9D8B030D-6E8A-4147-A177-3AD203B41FA5}">
                      <a16:colId xmlns:a16="http://schemas.microsoft.com/office/drawing/2014/main" val="3741303918"/>
                    </a:ext>
                  </a:extLst>
                </a:gridCol>
                <a:gridCol w="6605170">
                  <a:extLst>
                    <a:ext uri="{9D8B030D-6E8A-4147-A177-3AD203B41FA5}">
                      <a16:colId xmlns:a16="http://schemas.microsoft.com/office/drawing/2014/main" val="1173839063"/>
                    </a:ext>
                  </a:extLst>
                </a:gridCol>
                <a:gridCol w="1532594">
                  <a:extLst>
                    <a:ext uri="{9D8B030D-6E8A-4147-A177-3AD203B41FA5}">
                      <a16:colId xmlns:a16="http://schemas.microsoft.com/office/drawing/2014/main" val="3657566219"/>
                    </a:ext>
                  </a:extLst>
                </a:gridCol>
                <a:gridCol w="2773265">
                  <a:extLst>
                    <a:ext uri="{9D8B030D-6E8A-4147-A177-3AD203B41FA5}">
                      <a16:colId xmlns:a16="http://schemas.microsoft.com/office/drawing/2014/main" val="791547938"/>
                    </a:ext>
                  </a:extLst>
                </a:gridCol>
              </a:tblGrid>
              <a:tr h="527048">
                <a:tc>
                  <a:txBody>
                    <a:bodyPr/>
                    <a:lstStyle/>
                    <a:p>
                      <a:r>
                        <a:rPr lang="en-GB" sz="1400" b="1">
                          <a:solidFill>
                            <a:schemeClr val="bg1"/>
                          </a:solidFill>
                          <a:latin typeface="Century Gothic"/>
                        </a:rPr>
                        <a:t>Activity</a:t>
                      </a:r>
                    </a:p>
                  </a:txBody>
                  <a:tcPr>
                    <a:lnL w="12700" cap="flat" cmpd="sng" algn="ctr">
                      <a:solidFill>
                        <a:srgbClr val="9404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solidFill>
                      <a:srgbClr val="940400"/>
                    </a:solidFill>
                  </a:tcPr>
                </a:tc>
                <a:tc>
                  <a:txBody>
                    <a:bodyPr/>
                    <a:lstStyle/>
                    <a:p>
                      <a:pPr lvl="0">
                        <a:buNone/>
                      </a:pPr>
                      <a:r>
                        <a:rPr lang="en-GB" sz="1400" b="1">
                          <a:solidFill>
                            <a:schemeClr val="bg1"/>
                          </a:solidFill>
                          <a:latin typeface="Century Gothic"/>
                        </a:rPr>
                        <a:t>Slides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solidFill>
                      <a:srgbClr val="940400"/>
                    </a:solidFill>
                  </a:tcPr>
                </a:tc>
                <a:tc>
                  <a:txBody>
                    <a:bodyPr/>
                    <a:lstStyle/>
                    <a:p>
                      <a:r>
                        <a:rPr lang="en-GB" sz="1400" b="1">
                          <a:solidFill>
                            <a:schemeClr val="bg1"/>
                          </a:solidFill>
                          <a:latin typeface="Century Gothic"/>
                        </a:rPr>
                        <a:t>Overview</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solidFill>
                      <a:srgbClr val="940400"/>
                    </a:solidFill>
                  </a:tcPr>
                </a:tc>
                <a:tc>
                  <a:txBody>
                    <a:bodyPr/>
                    <a:lstStyle/>
                    <a:p>
                      <a:r>
                        <a:rPr lang="en-GB" sz="1400" b="1">
                          <a:solidFill>
                            <a:schemeClr val="bg1"/>
                          </a:solidFill>
                          <a:latin typeface="Century Gothic"/>
                        </a:rPr>
                        <a:t>Timings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solidFill>
                      <a:srgbClr val="940400"/>
                    </a:solidFill>
                  </a:tcPr>
                </a:tc>
                <a:tc>
                  <a:txBody>
                    <a:bodyPr/>
                    <a:lstStyle/>
                    <a:p>
                      <a:r>
                        <a:rPr lang="en-GB" sz="1400" b="1">
                          <a:solidFill>
                            <a:schemeClr val="bg1"/>
                          </a:solidFill>
                          <a:latin typeface="Century Gothic"/>
                        </a:rPr>
                        <a:t>Preparation and resources required</a:t>
                      </a:r>
                    </a:p>
                  </a:txBody>
                  <a:tcPr>
                    <a:lnL w="12700" cap="flat" cmpd="sng" algn="ctr">
                      <a:solidFill>
                        <a:schemeClr val="bg1"/>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solidFill>
                      <a:srgbClr val="940400"/>
                    </a:solidFill>
                  </a:tcPr>
                </a:tc>
                <a:extLst>
                  <a:ext uri="{0D108BD9-81ED-4DB2-BD59-A6C34878D82A}">
                    <a16:rowId xmlns:a16="http://schemas.microsoft.com/office/drawing/2014/main" val="3471570096"/>
                  </a:ext>
                </a:extLst>
              </a:tr>
              <a:tr h="730252">
                <a:tc>
                  <a:txBody>
                    <a:bodyPr/>
                    <a:lstStyle/>
                    <a:p>
                      <a:r>
                        <a:rPr lang="en-GB" sz="1400" b="1">
                          <a:solidFill>
                            <a:srgbClr val="940400"/>
                          </a:solidFill>
                          <a:latin typeface="Century Gothic"/>
                        </a:rPr>
                        <a:t>Starter</a:t>
                      </a: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tc>
                  <a:txBody>
                    <a:bodyPr/>
                    <a:lstStyle/>
                    <a:p>
                      <a:pPr lvl="0">
                        <a:buNone/>
                      </a:pPr>
                      <a:r>
                        <a:rPr lang="en-GB" sz="1400">
                          <a:solidFill>
                            <a:srgbClr val="940400"/>
                          </a:solidFill>
                          <a:latin typeface="Century Gothic"/>
                        </a:rPr>
                        <a:t>6-7</a:t>
                      </a:r>
                      <a:endParaRPr lang="en-GB" sz="1400">
                        <a:solidFill>
                          <a:srgbClr val="940400"/>
                        </a:solidFill>
                        <a:latin typeface="Century Gothic" panose="020B0502020202020204" pitchFamily="34" charset="0"/>
                      </a:endParaRPr>
                    </a:p>
                    <a:p>
                      <a:pPr lvl="0">
                        <a:buNone/>
                      </a:pPr>
                      <a:endParaRPr lang="en-GB" sz="1400">
                        <a:solidFill>
                          <a:srgbClr val="940400"/>
                        </a:solidFill>
                        <a:latin typeface="Century Gothic" panose="020B0502020202020204" pitchFamily="34" charset="0"/>
                      </a:endParaRP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tc>
                  <a:txBody>
                    <a:bodyPr/>
                    <a:lstStyle/>
                    <a:p>
                      <a:r>
                        <a:rPr lang="en-GB" sz="1400">
                          <a:solidFill>
                            <a:srgbClr val="940400"/>
                          </a:solidFill>
                          <a:latin typeface="Century Gothic"/>
                        </a:rPr>
                        <a:t>Pupils hear the story of Lana the banana and learn that lots of fruit and vegetables go to waste when we buy too much at once. They review the learning objective and learning outcomes for the lesson.</a:t>
                      </a: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tc>
                  <a:txBody>
                    <a:bodyPr/>
                    <a:lstStyle/>
                    <a:p>
                      <a:pPr lvl="0">
                        <a:buNone/>
                      </a:pPr>
                      <a:r>
                        <a:rPr lang="en-GB" sz="1400">
                          <a:solidFill>
                            <a:srgbClr val="940400"/>
                          </a:solidFill>
                          <a:latin typeface="Century Gothic"/>
                        </a:rPr>
                        <a:t>10 mins</a:t>
                      </a: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tc>
                  <a:txBody>
                    <a:bodyPr/>
                    <a:lstStyle/>
                    <a:p>
                      <a:r>
                        <a:rPr lang="en-GB" sz="1400">
                          <a:solidFill>
                            <a:srgbClr val="940400"/>
                          </a:solidFill>
                          <a:latin typeface="Century Gothic"/>
                        </a:rPr>
                        <a:t>Optional, a banana in a bag to bring the story to life.</a:t>
                      </a: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extLst>
                  <a:ext uri="{0D108BD9-81ED-4DB2-BD59-A6C34878D82A}">
                    <a16:rowId xmlns:a16="http://schemas.microsoft.com/office/drawing/2014/main" val="2018338783"/>
                  </a:ext>
                </a:extLst>
              </a:tr>
              <a:tr h="203204">
                <a:tc>
                  <a:txBody>
                    <a:bodyPr/>
                    <a:lstStyle/>
                    <a:p>
                      <a:pPr lvl="0">
                        <a:buNone/>
                      </a:pPr>
                      <a:r>
                        <a:rPr lang="en-GB" sz="1400" b="1" i="0" u="none" strike="noStrike" noProof="0">
                          <a:solidFill>
                            <a:srgbClr val="940400"/>
                          </a:solidFill>
                          <a:latin typeface="Century Gothic"/>
                        </a:rPr>
                        <a:t>Introduction</a:t>
                      </a:r>
                      <a:endParaRPr lang="en-US" sz="1400" b="0" i="0" u="none" strike="noStrike" noProof="0">
                        <a:solidFill>
                          <a:srgbClr val="940400"/>
                        </a:solidFill>
                        <a:latin typeface="Century Gothic"/>
                      </a:endParaRPr>
                    </a:p>
                    <a:p>
                      <a:pPr lvl="0">
                        <a:buNone/>
                      </a:pPr>
                      <a:endParaRPr lang="en-GB" sz="1400" b="0" i="0" u="none" strike="noStrike" noProof="0">
                        <a:solidFill>
                          <a:srgbClr val="940400"/>
                        </a:solidFill>
                        <a:latin typeface="Century Gothic" panose="020B0502020202020204" pitchFamily="34" charset="0"/>
                      </a:endParaRPr>
                    </a:p>
                    <a:p>
                      <a:pPr lvl="0">
                        <a:buNone/>
                      </a:pPr>
                      <a:endParaRPr lang="en-GB" sz="1400" b="1">
                        <a:solidFill>
                          <a:srgbClr val="940400"/>
                        </a:solidFill>
                        <a:latin typeface="Century Gothic" panose="020B0502020202020204" pitchFamily="34" charset="0"/>
                      </a:endParaRP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tc>
                  <a:txBody>
                    <a:bodyPr/>
                    <a:lstStyle/>
                    <a:p>
                      <a:pPr lvl="0">
                        <a:buNone/>
                      </a:pPr>
                      <a:r>
                        <a:rPr lang="en-GB" sz="1400" b="0" i="0" u="none" strike="noStrike" noProof="0">
                          <a:solidFill>
                            <a:srgbClr val="940400"/>
                          </a:solidFill>
                          <a:latin typeface="Century Gothic"/>
                        </a:rPr>
                        <a:t>8-14</a:t>
                      </a:r>
                      <a:endParaRPr lang="en-US">
                        <a:solidFill>
                          <a:srgbClr val="940400"/>
                        </a:solidFill>
                        <a:latin typeface="Century Gothic" panose="020B0502020202020204" pitchFamily="34" charset="0"/>
                      </a:endParaRP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tc>
                  <a:txBody>
                    <a:bodyPr/>
                    <a:lstStyle/>
                    <a:p>
                      <a:pPr lvl="0">
                        <a:buNone/>
                      </a:pPr>
                      <a:r>
                        <a:rPr lang="en-GB" sz="1400" b="0" i="0" u="none" strike="noStrike" noProof="0">
                          <a:solidFill>
                            <a:srgbClr val="940400"/>
                          </a:solidFill>
                          <a:latin typeface="Century Gothic"/>
                        </a:rPr>
                        <a:t>Pupils explore how food can go to waste and why wasted food is bad for our environment and climate, as well as being a waste of money.</a:t>
                      </a:r>
                      <a:endParaRPr lang="en-US">
                        <a:solidFill>
                          <a:srgbClr val="940400"/>
                        </a:solidFill>
                        <a:latin typeface="Century Gothic"/>
                      </a:endParaRP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tc>
                  <a:txBody>
                    <a:bodyPr/>
                    <a:lstStyle/>
                    <a:p>
                      <a:pPr lvl="0">
                        <a:buNone/>
                      </a:pPr>
                      <a:r>
                        <a:rPr lang="en-GB" sz="1400">
                          <a:solidFill>
                            <a:srgbClr val="940400"/>
                          </a:solidFill>
                          <a:latin typeface="Century Gothic"/>
                        </a:rPr>
                        <a:t>15 mins</a:t>
                      </a: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tc>
                  <a:txBody>
                    <a:bodyPr/>
                    <a:lstStyle/>
                    <a:p>
                      <a:pPr lvl="0">
                        <a:buNone/>
                      </a:pPr>
                      <a:endParaRPr lang="en-GB" sz="1400">
                        <a:solidFill>
                          <a:srgbClr val="940400"/>
                        </a:solidFill>
                        <a:latin typeface="Century Gothic" panose="020B0502020202020204" pitchFamily="34" charset="0"/>
                      </a:endParaRP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extLst>
                  <a:ext uri="{0D108BD9-81ED-4DB2-BD59-A6C34878D82A}">
                    <a16:rowId xmlns:a16="http://schemas.microsoft.com/office/drawing/2014/main" val="630373969"/>
                  </a:ext>
                </a:extLst>
              </a:tr>
              <a:tr h="961087">
                <a:tc>
                  <a:txBody>
                    <a:bodyPr/>
                    <a:lstStyle/>
                    <a:p>
                      <a:r>
                        <a:rPr lang="en-GB" sz="1400" b="1">
                          <a:solidFill>
                            <a:srgbClr val="940400"/>
                          </a:solidFill>
                          <a:latin typeface="Century Gothic"/>
                        </a:rPr>
                        <a:t>​Activity</a:t>
                      </a:r>
                      <a:endParaRPr lang="en-GB" sz="1400">
                        <a:solidFill>
                          <a:srgbClr val="940400"/>
                        </a:solidFill>
                        <a:latin typeface="Century Gothic"/>
                      </a:endParaRP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tc>
                  <a:txBody>
                    <a:bodyPr/>
                    <a:lstStyle/>
                    <a:p>
                      <a:pPr lvl="0">
                        <a:buNone/>
                      </a:pPr>
                      <a:r>
                        <a:rPr lang="en-GB" sz="1400" b="0" i="0" u="none" strike="noStrike" noProof="0">
                          <a:solidFill>
                            <a:srgbClr val="940400"/>
                          </a:solidFill>
                          <a:latin typeface="Century Gothic"/>
                        </a:rPr>
                        <a:t>15-17</a:t>
                      </a:r>
                      <a:endParaRPr lang="en-GB" sz="1400" b="0" i="0" u="none" strike="noStrike" noProof="0">
                        <a:solidFill>
                          <a:srgbClr val="940400"/>
                        </a:solidFill>
                        <a:latin typeface="Century Gothic" panose="020B0502020202020204" pitchFamily="34" charset="0"/>
                      </a:endParaRP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tc>
                  <a:txBody>
                    <a:bodyPr/>
                    <a:lstStyle/>
                    <a:p>
                      <a:pPr lvl="0">
                        <a:buNone/>
                      </a:pPr>
                      <a:r>
                        <a:rPr lang="en-GB" sz="1400" b="0" i="0" u="none" strike="noStrike" noProof="0">
                          <a:solidFill>
                            <a:srgbClr val="940400"/>
                          </a:solidFill>
                          <a:latin typeface="Century Gothic"/>
                        </a:rPr>
                        <a:t>Pupils write their own story about a fruit or vegetable their family enjoys, showing how when we Choose What We'll Use, we waste less food.</a:t>
                      </a:r>
                      <a:endParaRPr lang="en-GB" sz="1400">
                        <a:solidFill>
                          <a:srgbClr val="940400"/>
                        </a:solidFill>
                        <a:latin typeface="Century Gothic"/>
                      </a:endParaRP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tc>
                  <a:txBody>
                    <a:bodyPr/>
                    <a:lstStyle/>
                    <a:p>
                      <a:r>
                        <a:rPr lang="en-GB" sz="1400">
                          <a:solidFill>
                            <a:srgbClr val="940400"/>
                          </a:solidFill>
                          <a:latin typeface="Century Gothic"/>
                        </a:rPr>
                        <a:t>20 mins</a:t>
                      </a: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tc>
                  <a:txBody>
                    <a:bodyPr/>
                    <a:lstStyle/>
                    <a:p>
                      <a:pPr lvl="0">
                        <a:buNone/>
                      </a:pPr>
                      <a:r>
                        <a:rPr lang="en-GB" sz="1400" b="0" i="1" u="none" strike="noStrike" noProof="0">
                          <a:solidFill>
                            <a:srgbClr val="940400"/>
                          </a:solidFill>
                          <a:latin typeface="Century Gothic"/>
                        </a:rPr>
                        <a:t>Story challenge</a:t>
                      </a:r>
                      <a:r>
                        <a:rPr lang="en-GB" sz="1400" b="0" i="0" u="none" strike="noStrike" noProof="0">
                          <a:solidFill>
                            <a:srgbClr val="940400"/>
                          </a:solidFill>
                          <a:latin typeface="Century Gothic"/>
                        </a:rPr>
                        <a:t> worksheets, one per pupil. </a:t>
                      </a:r>
                      <a:endParaRPr lang="en-US"/>
                    </a:p>
                    <a:p>
                      <a:pPr lvl="0">
                        <a:buNone/>
                      </a:pPr>
                      <a:r>
                        <a:rPr lang="en-GB" sz="1400" b="0" i="0" u="none" strike="noStrike" noProof="0">
                          <a:solidFill>
                            <a:srgbClr val="940400"/>
                          </a:solidFill>
                          <a:latin typeface="Century Gothic"/>
                        </a:rPr>
                        <a:t>Optionally, a range of fruit and vegetables to help pupils choose.</a:t>
                      </a: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extLst>
                  <a:ext uri="{0D108BD9-81ED-4DB2-BD59-A6C34878D82A}">
                    <a16:rowId xmlns:a16="http://schemas.microsoft.com/office/drawing/2014/main" val="2592606392"/>
                  </a:ext>
                </a:extLst>
              </a:tr>
              <a:tr h="744067">
                <a:tc>
                  <a:txBody>
                    <a:bodyPr/>
                    <a:lstStyle/>
                    <a:p>
                      <a:r>
                        <a:rPr lang="en-GB" sz="1400" b="1" kern="1200">
                          <a:solidFill>
                            <a:srgbClr val="940400"/>
                          </a:solidFill>
                          <a:latin typeface="Century Gothic"/>
                          <a:ea typeface="+mn-ea"/>
                          <a:cs typeface="+mn-cs"/>
                        </a:rPr>
                        <a:t>Plenary</a:t>
                      </a: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tc>
                  <a:txBody>
                    <a:bodyPr/>
                    <a:lstStyle/>
                    <a:p>
                      <a:pPr lvl="0">
                        <a:buNone/>
                      </a:pPr>
                      <a:r>
                        <a:rPr lang="en-GB" sz="1400" b="0" i="0" u="none" strike="noStrike" noProof="0">
                          <a:solidFill>
                            <a:srgbClr val="940400"/>
                          </a:solidFill>
                          <a:latin typeface="Century Gothic"/>
                        </a:rPr>
                        <a:t>18-19</a:t>
                      </a:r>
                      <a:endParaRPr lang="en-GB" sz="1400" b="0" i="0" u="none" strike="noStrike" noProof="0">
                        <a:solidFill>
                          <a:srgbClr val="940400"/>
                        </a:solidFill>
                        <a:latin typeface="Century Gothic" panose="020B0502020202020204" pitchFamily="34" charset="0"/>
                      </a:endParaRP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tc>
                  <a:txBody>
                    <a:bodyPr/>
                    <a:lstStyle/>
                    <a:p>
                      <a:pPr lvl="0">
                        <a:buNone/>
                      </a:pPr>
                      <a:r>
                        <a:rPr lang="en-GB" sz="1400" b="0" i="0" u="none" strike="noStrike" noProof="0">
                          <a:solidFill>
                            <a:srgbClr val="940400"/>
                          </a:solidFill>
                          <a:latin typeface="Century Gothic"/>
                        </a:rPr>
                        <a:t>Pupils read Lana's happy ending and how the Wilson family learn to Choose What You'll Use. They are encouraged to take their stories – and the message – home to their families.</a:t>
                      </a:r>
                      <a:endParaRPr lang="en-GB" sz="1400">
                        <a:solidFill>
                          <a:srgbClr val="940400"/>
                        </a:solidFill>
                        <a:latin typeface="Century Gothic"/>
                      </a:endParaRP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tc>
                  <a:txBody>
                    <a:bodyPr/>
                    <a:lstStyle/>
                    <a:p>
                      <a:r>
                        <a:rPr lang="en-GB" sz="1400">
                          <a:solidFill>
                            <a:srgbClr val="940400"/>
                          </a:solidFill>
                          <a:latin typeface="Century Gothic"/>
                        </a:rPr>
                        <a:t>5 mins</a:t>
                      </a: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tc>
                  <a:txBody>
                    <a:bodyPr/>
                    <a:lstStyle/>
                    <a:p>
                      <a:pPr lvl="0">
                        <a:buNone/>
                      </a:pPr>
                      <a:r>
                        <a:rPr lang="en-GB" sz="1400" b="0" i="1" u="none" strike="noStrike" kern="1200" noProof="0">
                          <a:solidFill>
                            <a:srgbClr val="940400"/>
                          </a:solidFill>
                          <a:latin typeface="Century Gothic"/>
                          <a:ea typeface="+mn-ea"/>
                          <a:cs typeface="+mn-cs"/>
                        </a:rPr>
                        <a:t>Food waste shopping list</a:t>
                      </a:r>
                      <a:r>
                        <a:rPr lang="en-GB" sz="1400" b="0" i="0" u="none" strike="noStrike" kern="1200" noProof="0">
                          <a:solidFill>
                            <a:srgbClr val="940400"/>
                          </a:solidFill>
                          <a:latin typeface="Century Gothic"/>
                          <a:ea typeface="+mn-ea"/>
                          <a:cs typeface="+mn-cs"/>
                        </a:rPr>
                        <a:t> worksheet, one per pupil.</a:t>
                      </a:r>
                      <a:endParaRPr lang="en-US" sz="1400" b="0" i="0" u="none" strike="noStrike" kern="1200">
                        <a:solidFill>
                          <a:srgbClr val="940400"/>
                        </a:solidFill>
                        <a:latin typeface="Century Gothic"/>
                        <a:ea typeface="+mn-ea"/>
                        <a:cs typeface="+mn-cs"/>
                      </a:endParaRPr>
                    </a:p>
                  </a:txBody>
                  <a:tcPr>
                    <a:lnL w="12700" cap="flat" cmpd="sng" algn="ctr">
                      <a:solidFill>
                        <a:srgbClr val="940400"/>
                      </a:solidFill>
                      <a:prstDash val="solid"/>
                      <a:round/>
                      <a:headEnd type="none" w="med" len="med"/>
                      <a:tailEnd type="none" w="med" len="med"/>
                    </a:lnL>
                    <a:lnR w="12700" cap="flat" cmpd="sng" algn="ctr">
                      <a:solidFill>
                        <a:srgbClr val="940400"/>
                      </a:solidFill>
                      <a:prstDash val="solid"/>
                      <a:round/>
                      <a:headEnd type="none" w="med" len="med"/>
                      <a:tailEnd type="none" w="med" len="med"/>
                    </a:lnR>
                    <a:lnT w="12700" cap="flat" cmpd="sng" algn="ctr">
                      <a:solidFill>
                        <a:srgbClr val="940400"/>
                      </a:solidFill>
                      <a:prstDash val="solid"/>
                      <a:round/>
                      <a:headEnd type="none" w="med" len="med"/>
                      <a:tailEnd type="none" w="med" len="med"/>
                    </a:lnT>
                    <a:lnB w="12700" cap="flat" cmpd="sng" algn="ctr">
                      <a:solidFill>
                        <a:srgbClr val="940400"/>
                      </a:solidFill>
                      <a:prstDash val="solid"/>
                      <a:round/>
                      <a:headEnd type="none" w="med" len="med"/>
                      <a:tailEnd type="none" w="med" len="med"/>
                    </a:lnB>
                  </a:tcPr>
                </a:tc>
                <a:extLst>
                  <a:ext uri="{0D108BD9-81ED-4DB2-BD59-A6C34878D82A}">
                    <a16:rowId xmlns:a16="http://schemas.microsoft.com/office/drawing/2014/main" val="2760788112"/>
                  </a:ext>
                </a:extLst>
              </a:tr>
            </a:tbl>
          </a:graphicData>
        </a:graphic>
      </p:graphicFrame>
    </p:spTree>
    <p:extLst>
      <p:ext uri="{BB962C8B-B14F-4D97-AF65-F5344CB8AC3E}">
        <p14:creationId xmlns:p14="http://schemas.microsoft.com/office/powerpoint/2010/main" val="354005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20D8-0D7B-45D5-022E-6E6ACFF413F9}"/>
              </a:ext>
            </a:extLst>
          </p:cNvPr>
          <p:cNvSpPr>
            <a:spLocks noGrp="1"/>
          </p:cNvSpPr>
          <p:nvPr>
            <p:ph type="title"/>
          </p:nvPr>
        </p:nvSpPr>
        <p:spPr>
          <a:xfrm>
            <a:off x="1540784" y="1317356"/>
            <a:ext cx="13545519" cy="936894"/>
          </a:xfrm>
        </p:spPr>
        <p:txBody>
          <a:bodyPr/>
          <a:lstStyle/>
          <a:p>
            <a:r>
              <a:rPr lang="en-US"/>
              <a:t>Curriculum links</a:t>
            </a:r>
          </a:p>
        </p:txBody>
      </p:sp>
      <p:sp>
        <p:nvSpPr>
          <p:cNvPr id="3" name="Content Placeholder 2">
            <a:extLst>
              <a:ext uri="{FF2B5EF4-FFF2-40B4-BE49-F238E27FC236}">
                <a16:creationId xmlns:a16="http://schemas.microsoft.com/office/drawing/2014/main" id="{17CFFE0B-68DA-3516-3B5B-74125D68C868}"/>
              </a:ext>
            </a:extLst>
          </p:cNvPr>
          <p:cNvSpPr>
            <a:spLocks noGrp="1"/>
          </p:cNvSpPr>
          <p:nvPr>
            <p:ph sz="half" idx="1"/>
          </p:nvPr>
        </p:nvSpPr>
        <p:spPr>
          <a:xfrm>
            <a:off x="1492730" y="2294153"/>
            <a:ext cx="6612883" cy="5532491"/>
          </a:xfrm>
        </p:spPr>
        <p:txBody>
          <a:bodyPr/>
          <a:lstStyle/>
          <a:p>
            <a:pPr marL="0" lvl="3">
              <a:lnSpc>
                <a:spcPct val="100000"/>
              </a:lnSpc>
              <a:spcBef>
                <a:spcPts val="0"/>
              </a:spcBef>
            </a:pPr>
            <a:r>
              <a:rPr lang="en-US" b="1"/>
              <a:t>​England</a:t>
            </a:r>
          </a:p>
          <a:p>
            <a:pPr marL="0" lvl="3">
              <a:lnSpc>
                <a:spcPct val="100000"/>
              </a:lnSpc>
              <a:spcBef>
                <a:spcPts val="0"/>
              </a:spcBef>
            </a:pPr>
            <a:endParaRPr lang="en-US" sz="1200"/>
          </a:p>
          <a:p>
            <a:pPr marL="0" lvl="3">
              <a:lnSpc>
                <a:spcPct val="100000"/>
              </a:lnSpc>
              <a:spcBef>
                <a:spcPts val="0"/>
              </a:spcBef>
            </a:pPr>
            <a:r>
              <a:rPr lang="en-US" sz="1200" b="1"/>
              <a:t>Health education</a:t>
            </a:r>
          </a:p>
          <a:p>
            <a:pPr marL="0" lvl="3">
              <a:lnSpc>
                <a:spcPct val="100000"/>
              </a:lnSpc>
              <a:spcBef>
                <a:spcPts val="600"/>
              </a:spcBef>
            </a:pPr>
            <a:r>
              <a:rPr lang="en-US" sz="1200"/>
              <a:t>By the end of primary school, pupils should know:</a:t>
            </a:r>
          </a:p>
          <a:p>
            <a:pPr marL="285750" lvl="3" indent="-285750">
              <a:lnSpc>
                <a:spcPct val="100000"/>
              </a:lnSpc>
              <a:spcBef>
                <a:spcPts val="0"/>
              </a:spcBef>
              <a:buFont typeface="Arial" panose="020B0604020202020204" pitchFamily="34" charset="0"/>
              <a:buChar char="•"/>
            </a:pPr>
            <a:r>
              <a:rPr lang="en-US" sz="1200"/>
              <a:t>what constitutes a healthy diet</a:t>
            </a:r>
          </a:p>
          <a:p>
            <a:pPr marL="285750" lvl="3" indent="-285750">
              <a:lnSpc>
                <a:spcPct val="100000"/>
              </a:lnSpc>
              <a:spcBef>
                <a:spcPts val="0"/>
              </a:spcBef>
              <a:buFont typeface="Arial" panose="020B0604020202020204" pitchFamily="34" charset="0"/>
              <a:buChar char="•"/>
            </a:pPr>
            <a:r>
              <a:rPr lang="en-US" sz="1200"/>
              <a:t>the principles of planning and preparing a range of healthy meals. </a:t>
            </a:r>
          </a:p>
          <a:p>
            <a:pPr marL="0" lvl="3">
              <a:lnSpc>
                <a:spcPct val="100000"/>
              </a:lnSpc>
              <a:spcBef>
                <a:spcPts val="0"/>
              </a:spcBef>
            </a:pPr>
            <a:endParaRPr lang="en-US" sz="1200" b="1"/>
          </a:p>
          <a:p>
            <a:pPr marL="0" lvl="3">
              <a:lnSpc>
                <a:spcPct val="100000"/>
              </a:lnSpc>
              <a:spcBef>
                <a:spcPts val="0"/>
              </a:spcBef>
            </a:pPr>
            <a:r>
              <a:rPr lang="en-US" sz="1200" b="1"/>
              <a:t>PSHE</a:t>
            </a:r>
            <a:endParaRPr lang="en-US" sz="1200"/>
          </a:p>
          <a:p>
            <a:pPr marL="0" lvl="3">
              <a:lnSpc>
                <a:spcPct val="100000"/>
              </a:lnSpc>
              <a:spcBef>
                <a:spcPts val="600"/>
              </a:spcBef>
            </a:pPr>
            <a:r>
              <a:rPr lang="en-US" sz="1200"/>
              <a:t>KS2</a:t>
            </a:r>
          </a:p>
          <a:p>
            <a:pPr marL="285750" lvl="3" indent="-285750">
              <a:lnSpc>
                <a:spcPct val="100000"/>
              </a:lnSpc>
              <a:spcBef>
                <a:spcPts val="0"/>
              </a:spcBef>
              <a:buFont typeface="Arial" panose="020B0604020202020204" pitchFamily="34" charset="0"/>
              <a:buChar char="•"/>
            </a:pPr>
            <a:r>
              <a:rPr lang="en-US" sz="1200"/>
              <a:t>H1. how to make informed decisions about health</a:t>
            </a:r>
          </a:p>
          <a:p>
            <a:pPr marL="285750" lvl="3" indent="-285750">
              <a:lnSpc>
                <a:spcPct val="100000"/>
              </a:lnSpc>
              <a:spcBef>
                <a:spcPts val="0"/>
              </a:spcBef>
              <a:buFont typeface="Arial" panose="020B0604020202020204" pitchFamily="34" charset="0"/>
              <a:buChar char="•"/>
            </a:pPr>
            <a:r>
              <a:rPr lang="en-US" sz="1200"/>
              <a:t>H2. about the elements of a balanced, healthy lifestyle</a:t>
            </a:r>
          </a:p>
          <a:p>
            <a:pPr marL="285750" lvl="3" indent="-285750">
              <a:lnSpc>
                <a:spcPct val="100000"/>
              </a:lnSpc>
              <a:spcBef>
                <a:spcPts val="0"/>
              </a:spcBef>
              <a:buFont typeface="Arial" panose="020B0604020202020204" pitchFamily="34" charset="0"/>
              <a:buChar char="•"/>
            </a:pPr>
            <a:r>
              <a:rPr lang="en-US" sz="1200"/>
              <a:t>H6. about what constitutes a healthy diet; how to plan healthy meals; benefits to health and wellbeing of eating nutritionally rich foods</a:t>
            </a:r>
          </a:p>
          <a:p>
            <a:pPr marL="285750" lvl="3" indent="-285750">
              <a:lnSpc>
                <a:spcPct val="100000"/>
              </a:lnSpc>
              <a:spcBef>
                <a:spcPts val="0"/>
              </a:spcBef>
              <a:buFont typeface="Arial" panose="020B0604020202020204" pitchFamily="34" charset="0"/>
              <a:buChar char="•"/>
            </a:pPr>
            <a:r>
              <a:rPr lang="en-US" sz="1200"/>
              <a:t>L5. ways of carrying out shared responsibilities for protecting the environment in school and at home; how everyday choices can affect the environment (e.g. reducing, reusing, recycling; food choices)</a:t>
            </a:r>
          </a:p>
          <a:p>
            <a:pPr marL="0" lvl="3">
              <a:lnSpc>
                <a:spcPct val="100000"/>
              </a:lnSpc>
              <a:spcBef>
                <a:spcPts val="0"/>
              </a:spcBef>
            </a:pPr>
            <a:endParaRPr lang="en-US" b="1"/>
          </a:p>
          <a:p>
            <a:pPr marL="0" lvl="3">
              <a:lnSpc>
                <a:spcPct val="100000"/>
              </a:lnSpc>
              <a:spcBef>
                <a:spcPts val="0"/>
              </a:spcBef>
            </a:pPr>
            <a:r>
              <a:rPr lang="en-US" b="1"/>
              <a:t>Northern Ireland  </a:t>
            </a:r>
          </a:p>
          <a:p>
            <a:pPr marL="0" lvl="3">
              <a:lnSpc>
                <a:spcPct val="100000"/>
              </a:lnSpc>
              <a:spcBef>
                <a:spcPts val="0"/>
              </a:spcBef>
            </a:pPr>
            <a:endParaRPr lang="en-US" sz="1200"/>
          </a:p>
          <a:p>
            <a:pPr marL="0" lvl="3">
              <a:lnSpc>
                <a:spcPct val="100000"/>
              </a:lnSpc>
              <a:spcBef>
                <a:spcPts val="0"/>
              </a:spcBef>
            </a:pPr>
            <a:r>
              <a:rPr lang="en-US" sz="1200" b="1"/>
              <a:t>The World Around Us</a:t>
            </a:r>
            <a:endParaRPr lang="en-US" sz="1200"/>
          </a:p>
          <a:p>
            <a:pPr marL="171450" lvl="3" indent="-171450">
              <a:lnSpc>
                <a:spcPct val="100000"/>
              </a:lnSpc>
              <a:spcBef>
                <a:spcPts val="600"/>
              </a:spcBef>
              <a:buFont typeface="Arial" panose="020B0604020202020204" pitchFamily="34" charset="0"/>
              <a:buChar char="•"/>
            </a:pPr>
            <a:r>
              <a:rPr lang="en-US" sz="1200"/>
              <a:t>pupils should be enabled to explore how waste can be reduced, reused or recycled and how this can be beneficial.</a:t>
            </a:r>
          </a:p>
          <a:p>
            <a:pPr marL="0" lvl="3">
              <a:lnSpc>
                <a:spcPct val="100000"/>
              </a:lnSpc>
              <a:spcBef>
                <a:spcPts val="0"/>
              </a:spcBef>
            </a:pPr>
            <a:endParaRPr lang="en-US" sz="1200"/>
          </a:p>
          <a:p>
            <a:pPr marL="0" lvl="3">
              <a:lnSpc>
                <a:spcPct val="100000"/>
              </a:lnSpc>
              <a:spcBef>
                <a:spcPts val="0"/>
              </a:spcBef>
            </a:pPr>
            <a:r>
              <a:rPr lang="en-US" sz="1200" b="1"/>
              <a:t>Personal Development and Mutual Understanding</a:t>
            </a:r>
          </a:p>
          <a:p>
            <a:pPr marL="171450" lvl="3" indent="-171450">
              <a:lnSpc>
                <a:spcPct val="100000"/>
              </a:lnSpc>
              <a:spcBef>
                <a:spcPts val="600"/>
              </a:spcBef>
              <a:buFont typeface="Arial" panose="020B0604020202020204" pitchFamily="34" charset="0"/>
              <a:buChar char="•"/>
            </a:pPr>
            <a:r>
              <a:rPr lang="en-US" sz="1200"/>
              <a:t>being aware of how to care for his/her own body in order to keep it healthy and well, for example, by talking about which foods are healthy.</a:t>
            </a:r>
          </a:p>
          <a:p>
            <a:pPr marL="0" lvl="3">
              <a:lnSpc>
                <a:spcPct val="100000"/>
              </a:lnSpc>
              <a:spcBef>
                <a:spcPts val="0"/>
              </a:spcBef>
            </a:pPr>
            <a:endParaRPr lang="en-US" sz="1200"/>
          </a:p>
          <a:p>
            <a:pPr marL="0" lvl="3">
              <a:lnSpc>
                <a:spcPct val="100000"/>
              </a:lnSpc>
              <a:spcBef>
                <a:spcPts val="0"/>
              </a:spcBef>
            </a:pPr>
            <a:endParaRPr lang="en-US" sz="1200"/>
          </a:p>
          <a:p>
            <a:pPr marL="0" lvl="3">
              <a:lnSpc>
                <a:spcPct val="100000"/>
              </a:lnSpc>
              <a:spcBef>
                <a:spcPts val="0"/>
              </a:spcBef>
            </a:pPr>
            <a:endParaRPr lang="en-US" sz="1200"/>
          </a:p>
          <a:p>
            <a:pPr marL="0" lvl="3">
              <a:lnSpc>
                <a:spcPct val="100000"/>
              </a:lnSpc>
              <a:spcBef>
                <a:spcPts val="0"/>
              </a:spcBef>
            </a:pPr>
            <a:endParaRPr lang="en-US" sz="1200"/>
          </a:p>
          <a:p>
            <a:pPr marL="0" lvl="3">
              <a:lnSpc>
                <a:spcPct val="100000"/>
              </a:lnSpc>
              <a:spcBef>
                <a:spcPts val="0"/>
              </a:spcBef>
            </a:pPr>
            <a:endParaRPr lang="en-US" sz="1200"/>
          </a:p>
          <a:p>
            <a:pPr marL="0" lvl="3">
              <a:lnSpc>
                <a:spcPct val="100000"/>
              </a:lnSpc>
              <a:spcBef>
                <a:spcPts val="0"/>
              </a:spcBef>
            </a:pPr>
            <a:endParaRPr lang="en-US" sz="1200"/>
          </a:p>
        </p:txBody>
      </p:sp>
      <p:sp>
        <p:nvSpPr>
          <p:cNvPr id="4" name="Content Placeholder 3">
            <a:extLst>
              <a:ext uri="{FF2B5EF4-FFF2-40B4-BE49-F238E27FC236}">
                <a16:creationId xmlns:a16="http://schemas.microsoft.com/office/drawing/2014/main" id="{7001B5B5-97D0-1D59-0483-DE49F4644A55}"/>
              </a:ext>
            </a:extLst>
          </p:cNvPr>
          <p:cNvSpPr>
            <a:spLocks noGrp="1"/>
          </p:cNvSpPr>
          <p:nvPr>
            <p:ph sz="half" idx="2"/>
          </p:nvPr>
        </p:nvSpPr>
        <p:spPr>
          <a:xfrm>
            <a:off x="8473421" y="2774600"/>
            <a:ext cx="6612882" cy="5532491"/>
          </a:xfrm>
        </p:spPr>
        <p:txBody>
          <a:bodyPr lIns="91440" tIns="45720" rIns="91440" bIns="45720" anchor="t"/>
          <a:lstStyle/>
          <a:p>
            <a:pPr>
              <a:lnSpc>
                <a:spcPct val="100000"/>
              </a:lnSpc>
            </a:pPr>
            <a:r>
              <a:rPr lang="en-GB" sz="1200" b="1">
                <a:cs typeface="Segoe UI"/>
              </a:rPr>
              <a:t>Citizenship​ - Preparing to play an active role as citizens</a:t>
            </a:r>
          </a:p>
          <a:p>
            <a:pPr>
              <a:lnSpc>
                <a:spcPct val="100000"/>
              </a:lnSpc>
              <a:spcBef>
                <a:spcPts val="600"/>
              </a:spcBef>
            </a:pPr>
            <a:r>
              <a:rPr lang="en-GB" sz="1200" b="1">
                <a:latin typeface="Century Gothic"/>
                <a:cs typeface="Segoe UI"/>
              </a:rPr>
              <a:t>​</a:t>
            </a:r>
            <a:r>
              <a:rPr lang="en-GB" sz="1200">
                <a:latin typeface="Century Gothic"/>
                <a:cs typeface="Segoe UI"/>
              </a:rPr>
              <a:t>a. to research, discuss and debate topical issues, problems and events</a:t>
            </a:r>
            <a:br>
              <a:rPr lang="en-GB" sz="1200">
                <a:cs typeface="Segoe UI"/>
              </a:rPr>
            </a:br>
            <a:r>
              <a:rPr lang="en-GB" sz="1200">
                <a:latin typeface="Century Gothic"/>
                <a:cs typeface="Segoe UI"/>
              </a:rPr>
              <a:t>j. that resources can be allocated in different ways and that these economic choices affect individuals, communities and the sustainability of the environment</a:t>
            </a:r>
          </a:p>
          <a:p>
            <a:pPr>
              <a:lnSpc>
                <a:spcPct val="100000"/>
              </a:lnSpc>
              <a:spcBef>
                <a:spcPts val="1600"/>
              </a:spcBef>
            </a:pPr>
            <a:r>
              <a:rPr lang="en-GB" sz="1200" b="1">
                <a:ea typeface="+mn-lt"/>
                <a:cs typeface="+mn-lt"/>
              </a:rPr>
              <a:t>Ofsted School inspection handbook - Personal development</a:t>
            </a:r>
            <a:endParaRPr lang="en-GB" sz="1200" b="1">
              <a:ea typeface="+mn-lt"/>
              <a:cs typeface="Segoe UI"/>
            </a:endParaRPr>
          </a:p>
          <a:p>
            <a:pPr>
              <a:lnSpc>
                <a:spcPct val="100000"/>
              </a:lnSpc>
              <a:spcBef>
                <a:spcPts val="600"/>
              </a:spcBef>
            </a:pPr>
            <a:r>
              <a:rPr lang="en-GB" sz="1200">
                <a:latin typeface="Century Gothic"/>
                <a:ea typeface="+mn-lt"/>
                <a:cs typeface="+mn-lt"/>
              </a:rPr>
              <a:t>The school develops pupils to become responsible, respectful and active citizens who are able to play their part and become actively involved in public life as adults.</a:t>
            </a:r>
            <a:endParaRPr lang="en-GB" sz="1200" b="1">
              <a:latin typeface="Century Gothic"/>
              <a:cs typeface="Segoe UI"/>
            </a:endParaRPr>
          </a:p>
          <a:p>
            <a:pPr>
              <a:lnSpc>
                <a:spcPct val="100000"/>
              </a:lnSpc>
            </a:pPr>
            <a:r>
              <a:rPr lang="en-GB" sz="1200" b="1">
                <a:ea typeface="+mn-lt"/>
                <a:cs typeface="+mn-lt"/>
              </a:rPr>
              <a:t>Promoting fundamental British values as part of SMSC in schools</a:t>
            </a:r>
          </a:p>
          <a:p>
            <a:pPr>
              <a:lnSpc>
                <a:spcPct val="100000"/>
              </a:lnSpc>
              <a:spcBef>
                <a:spcPts val="600"/>
              </a:spcBef>
            </a:pPr>
            <a:r>
              <a:rPr lang="en-GB" sz="1200">
                <a:latin typeface="Century Gothic"/>
                <a:ea typeface="+mn-lt"/>
                <a:cs typeface="+mn-lt"/>
              </a:rPr>
              <a:t>Through their provision of SMSC, schools should encourage students to accept responsibility for their behaviour, show initiative, and to understand how they can contribute positively to the lives of those living and working in the locality of the school and to society more widely.</a:t>
            </a:r>
            <a:endParaRPr lang="en-GB" sz="1200" b="1">
              <a:latin typeface="Century Gothic"/>
              <a:cs typeface="Segoe UI"/>
            </a:endParaRPr>
          </a:p>
          <a:p>
            <a:pPr>
              <a:lnSpc>
                <a:spcPct val="100000"/>
              </a:lnSpc>
              <a:spcBef>
                <a:spcPts val="1600"/>
              </a:spcBef>
            </a:pPr>
            <a:r>
              <a:rPr lang="en-GB" sz="1200" b="1">
                <a:ea typeface="+mn-lt"/>
                <a:cs typeface="+mn-lt"/>
              </a:rPr>
              <a:t>Unicef Level 1 Rights Respecting Schools Award</a:t>
            </a:r>
          </a:p>
          <a:p>
            <a:pPr>
              <a:lnSpc>
                <a:spcPct val="100000"/>
              </a:lnSpc>
              <a:spcBef>
                <a:spcPts val="600"/>
              </a:spcBef>
            </a:pPr>
            <a:r>
              <a:rPr lang="en-GB" sz="1200">
                <a:ea typeface="+mn-lt"/>
                <a:cs typeface="+mn-lt"/>
              </a:rPr>
              <a:t>Children and young people are beginning to see themselves as rights respecting global citizens and advocates for fairness and children’s rights locally and globally.</a:t>
            </a:r>
            <a:endParaRPr lang="en-GB" sz="1200"/>
          </a:p>
          <a:p>
            <a:pPr marL="0" lvl="4">
              <a:lnSpc>
                <a:spcPct val="100000"/>
              </a:lnSpc>
              <a:spcBef>
                <a:spcPts val="1600"/>
              </a:spcBef>
            </a:pPr>
            <a:endParaRPr lang="en-US" sz="1200"/>
          </a:p>
        </p:txBody>
      </p:sp>
    </p:spTree>
    <p:extLst>
      <p:ext uri="{BB962C8B-B14F-4D97-AF65-F5344CB8AC3E}">
        <p14:creationId xmlns:p14="http://schemas.microsoft.com/office/powerpoint/2010/main" val="1016014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20D8-0D7B-45D5-022E-6E6ACFF413F9}"/>
              </a:ext>
            </a:extLst>
          </p:cNvPr>
          <p:cNvSpPr>
            <a:spLocks noGrp="1"/>
          </p:cNvSpPr>
          <p:nvPr>
            <p:ph type="title"/>
          </p:nvPr>
        </p:nvSpPr>
        <p:spPr>
          <a:xfrm>
            <a:off x="1540784" y="1317356"/>
            <a:ext cx="13545519" cy="936894"/>
          </a:xfrm>
        </p:spPr>
        <p:txBody>
          <a:bodyPr/>
          <a:lstStyle/>
          <a:p>
            <a:r>
              <a:rPr lang="en-US"/>
              <a:t>Curriculum links</a:t>
            </a:r>
          </a:p>
        </p:txBody>
      </p:sp>
      <p:sp>
        <p:nvSpPr>
          <p:cNvPr id="3" name="Content Placeholder 2">
            <a:extLst>
              <a:ext uri="{FF2B5EF4-FFF2-40B4-BE49-F238E27FC236}">
                <a16:creationId xmlns:a16="http://schemas.microsoft.com/office/drawing/2014/main" id="{17CFFE0B-68DA-3516-3B5B-74125D68C868}"/>
              </a:ext>
            </a:extLst>
          </p:cNvPr>
          <p:cNvSpPr>
            <a:spLocks noGrp="1"/>
          </p:cNvSpPr>
          <p:nvPr>
            <p:ph sz="half" idx="1"/>
          </p:nvPr>
        </p:nvSpPr>
        <p:spPr>
          <a:xfrm>
            <a:off x="1492731" y="2294153"/>
            <a:ext cx="5932198" cy="5532491"/>
          </a:xfrm>
        </p:spPr>
        <p:txBody>
          <a:bodyPr/>
          <a:lstStyle/>
          <a:p>
            <a:pPr marL="0" lvl="3">
              <a:lnSpc>
                <a:spcPct val="100000"/>
              </a:lnSpc>
              <a:spcBef>
                <a:spcPts val="0"/>
              </a:spcBef>
            </a:pPr>
            <a:r>
              <a:rPr lang="en-US" b="1"/>
              <a:t>​Scotland</a:t>
            </a:r>
            <a:endParaRPr lang="en-US" sz="1200"/>
          </a:p>
          <a:p>
            <a:pPr marL="0" lvl="3">
              <a:lnSpc>
                <a:spcPct val="100000"/>
              </a:lnSpc>
              <a:spcBef>
                <a:spcPts val="1600"/>
              </a:spcBef>
            </a:pPr>
            <a:r>
              <a:rPr lang="en-US" sz="1200" b="1"/>
              <a:t>Health and wellbeing (food and health)</a:t>
            </a:r>
            <a:endParaRPr lang="en-US" sz="1200"/>
          </a:p>
          <a:p>
            <a:pPr marL="0" lvl="3">
              <a:lnSpc>
                <a:spcPct val="100000"/>
              </a:lnSpc>
              <a:spcBef>
                <a:spcPts val="600"/>
              </a:spcBef>
            </a:pPr>
            <a:r>
              <a:rPr lang="en-US" sz="1200"/>
              <a:t>I enjoy eating a diversity of foods in a range of social situations. HWB 2-29</a:t>
            </a:r>
          </a:p>
          <a:p>
            <a:pPr marL="0" lvl="3">
              <a:lnSpc>
                <a:spcPct val="100000"/>
              </a:lnSpc>
              <a:spcBef>
                <a:spcPts val="600"/>
              </a:spcBef>
            </a:pPr>
            <a:r>
              <a:rPr lang="en-US" sz="1200"/>
              <a:t>When preparing and cooking a variety of foods, I am becoming aware of the journeys which foods make from source to consumer, their seasonality, their local availability and their sustainability. HWB 2-35a</a:t>
            </a:r>
          </a:p>
          <a:p>
            <a:pPr marL="0" lvl="3">
              <a:lnSpc>
                <a:spcPct val="100000"/>
              </a:lnSpc>
              <a:spcBef>
                <a:spcPts val="1600"/>
              </a:spcBef>
            </a:pPr>
            <a:r>
              <a:rPr lang="en-US" sz="1200" b="1"/>
              <a:t>Social studies</a:t>
            </a:r>
          </a:p>
          <a:p>
            <a:pPr marL="0" lvl="3">
              <a:lnSpc>
                <a:spcPct val="100000"/>
              </a:lnSpc>
              <a:spcBef>
                <a:spcPts val="600"/>
              </a:spcBef>
            </a:pPr>
            <a:r>
              <a:rPr lang="en-US" sz="1200"/>
              <a:t>I can discuss the environmental impact of human activity and suggest</a:t>
            </a:r>
            <a:br>
              <a:rPr lang="en-US" sz="1200"/>
            </a:br>
            <a:r>
              <a:rPr lang="en-US" sz="1200"/>
              <a:t> ways in which we can live in a more environmentally-responsible way.  </a:t>
            </a:r>
            <a:br>
              <a:rPr lang="en-US" sz="1200"/>
            </a:br>
            <a:r>
              <a:rPr lang="en-US" sz="1200"/>
              <a:t>SOC2-08a                  </a:t>
            </a:r>
          </a:p>
          <a:p>
            <a:pPr marL="0" lvl="3">
              <a:lnSpc>
                <a:spcPct val="100000"/>
              </a:lnSpc>
              <a:spcBef>
                <a:spcPts val="0"/>
              </a:spcBef>
            </a:pPr>
            <a:endParaRPr lang="en-US" b="1"/>
          </a:p>
          <a:p>
            <a:pPr marL="0" lvl="3">
              <a:lnSpc>
                <a:spcPct val="100000"/>
              </a:lnSpc>
              <a:spcBef>
                <a:spcPts val="0"/>
              </a:spcBef>
            </a:pPr>
            <a:endParaRPr lang="en-US" b="1"/>
          </a:p>
          <a:p>
            <a:pPr marL="0" lvl="3">
              <a:lnSpc>
                <a:spcPct val="100000"/>
              </a:lnSpc>
              <a:spcBef>
                <a:spcPts val="0"/>
              </a:spcBef>
            </a:pPr>
            <a:endParaRPr lang="en-US" sz="1200"/>
          </a:p>
          <a:p>
            <a:pPr marL="0" lvl="3">
              <a:lnSpc>
                <a:spcPct val="100000"/>
              </a:lnSpc>
              <a:spcBef>
                <a:spcPts val="0"/>
              </a:spcBef>
            </a:pPr>
            <a:endParaRPr lang="en-US" sz="1200"/>
          </a:p>
          <a:p>
            <a:pPr marL="0" lvl="3">
              <a:lnSpc>
                <a:spcPct val="100000"/>
              </a:lnSpc>
              <a:spcBef>
                <a:spcPts val="0"/>
              </a:spcBef>
            </a:pPr>
            <a:endParaRPr lang="en-US" sz="1200"/>
          </a:p>
          <a:p>
            <a:pPr marL="0" lvl="3">
              <a:lnSpc>
                <a:spcPct val="100000"/>
              </a:lnSpc>
              <a:spcBef>
                <a:spcPts val="0"/>
              </a:spcBef>
            </a:pPr>
            <a:endParaRPr lang="en-US" sz="1200"/>
          </a:p>
          <a:p>
            <a:pPr marL="0" lvl="3">
              <a:lnSpc>
                <a:spcPct val="100000"/>
              </a:lnSpc>
              <a:spcBef>
                <a:spcPts val="0"/>
              </a:spcBef>
            </a:pPr>
            <a:endParaRPr lang="en-US" sz="1200"/>
          </a:p>
          <a:p>
            <a:pPr marL="0" lvl="3">
              <a:lnSpc>
                <a:spcPct val="100000"/>
              </a:lnSpc>
              <a:spcBef>
                <a:spcPts val="0"/>
              </a:spcBef>
            </a:pPr>
            <a:endParaRPr lang="en-US" sz="1200"/>
          </a:p>
        </p:txBody>
      </p:sp>
      <p:sp>
        <p:nvSpPr>
          <p:cNvPr id="4" name="Content Placeholder 3">
            <a:extLst>
              <a:ext uri="{FF2B5EF4-FFF2-40B4-BE49-F238E27FC236}">
                <a16:creationId xmlns:a16="http://schemas.microsoft.com/office/drawing/2014/main" id="{7001B5B5-97D0-1D59-0483-DE49F4644A55}"/>
              </a:ext>
            </a:extLst>
          </p:cNvPr>
          <p:cNvSpPr>
            <a:spLocks noGrp="1"/>
          </p:cNvSpPr>
          <p:nvPr>
            <p:ph sz="half" idx="2"/>
          </p:nvPr>
        </p:nvSpPr>
        <p:spPr>
          <a:xfrm>
            <a:off x="8473421" y="2294154"/>
            <a:ext cx="6291436" cy="6012938"/>
          </a:xfrm>
        </p:spPr>
        <p:txBody>
          <a:bodyPr/>
          <a:lstStyle/>
          <a:p>
            <a:pPr marL="0" lvl="3">
              <a:lnSpc>
                <a:spcPct val="100000"/>
              </a:lnSpc>
              <a:spcBef>
                <a:spcPts val="0"/>
              </a:spcBef>
            </a:pPr>
            <a:r>
              <a:rPr lang="en-US" b="1"/>
              <a:t>Wales </a:t>
            </a:r>
          </a:p>
          <a:p>
            <a:pPr marL="0" lvl="4">
              <a:lnSpc>
                <a:spcPct val="100000"/>
              </a:lnSpc>
              <a:spcBef>
                <a:spcPts val="1600"/>
              </a:spcBef>
            </a:pPr>
            <a:r>
              <a:rPr lang="en-US" sz="1200" b="1"/>
              <a:t>Humanities progression level 3</a:t>
            </a:r>
          </a:p>
          <a:p>
            <a:pPr marL="0" lvl="4">
              <a:lnSpc>
                <a:spcPct val="100000"/>
              </a:lnSpc>
              <a:spcBef>
                <a:spcPts val="600"/>
              </a:spcBef>
            </a:pPr>
            <a:r>
              <a:rPr lang="en-US" sz="1200"/>
              <a:t>I can describe and give simple explanations about the impact of human actions on the natural world in the past and present.</a:t>
            </a:r>
          </a:p>
          <a:p>
            <a:pPr marL="0" lvl="4">
              <a:lnSpc>
                <a:spcPct val="100000"/>
              </a:lnSpc>
              <a:spcBef>
                <a:spcPts val="600"/>
              </a:spcBef>
            </a:pPr>
            <a:r>
              <a:rPr lang="en-US" sz="1200"/>
              <a:t>I can understand the consequences of my actions and the actions of others, and how these affect my locality and Wales, as well as the wider world.</a:t>
            </a:r>
          </a:p>
          <a:p>
            <a:pPr marL="0" lvl="4">
              <a:lnSpc>
                <a:spcPct val="100000"/>
              </a:lnSpc>
              <a:spcBef>
                <a:spcPts val="600"/>
              </a:spcBef>
            </a:pPr>
            <a:r>
              <a:rPr lang="en-US" sz="1200"/>
              <a:t>I have planned and taken an active role in response to challenges and opportunities in my local community, or in Wales or the wider world, and I have done so individually or as part of a team.</a:t>
            </a:r>
          </a:p>
          <a:p>
            <a:pPr marL="0" lvl="4">
              <a:lnSpc>
                <a:spcPct val="100000"/>
              </a:lnSpc>
              <a:spcBef>
                <a:spcPts val="600"/>
              </a:spcBef>
            </a:pPr>
            <a:r>
              <a:rPr lang="en-US" sz="1200" b="1"/>
              <a:t>Health and well-being progression level 3</a:t>
            </a:r>
          </a:p>
          <a:p>
            <a:pPr marL="0" lvl="4">
              <a:lnSpc>
                <a:spcPct val="100000"/>
              </a:lnSpc>
              <a:spcBef>
                <a:spcPts val="600"/>
              </a:spcBef>
            </a:pPr>
            <a:r>
              <a:rPr lang="en-US" sz="1200"/>
              <a:t>I can make considered decisions, taking into account available information, including past experiences.</a:t>
            </a:r>
          </a:p>
          <a:p>
            <a:pPr marL="0" lvl="4">
              <a:lnSpc>
                <a:spcPct val="100000"/>
              </a:lnSpc>
              <a:spcBef>
                <a:spcPts val="600"/>
              </a:spcBef>
            </a:pPr>
            <a:r>
              <a:rPr lang="en-US" sz="1200"/>
              <a:t>I can recognise that some decisions I make will have a long-term impact on my life and the lives of others.</a:t>
            </a:r>
          </a:p>
          <a:p>
            <a:pPr marL="0" lvl="4">
              <a:lnSpc>
                <a:spcPct val="100000"/>
              </a:lnSpc>
              <a:spcBef>
                <a:spcPts val="600"/>
              </a:spcBef>
            </a:pPr>
            <a:r>
              <a:rPr lang="en-US" sz="1200"/>
              <a:t>I can understand that decisions can be made individually and collectively, and that they can be influenced by a range of factors.</a:t>
            </a:r>
          </a:p>
          <a:p>
            <a:pPr marL="0" lvl="4">
              <a:lnSpc>
                <a:spcPct val="100000"/>
              </a:lnSpc>
              <a:spcBef>
                <a:spcPts val="1600"/>
              </a:spcBef>
            </a:pPr>
            <a:endParaRPr lang="en-US" sz="1200"/>
          </a:p>
          <a:p>
            <a:pPr marL="0" lvl="4">
              <a:lnSpc>
                <a:spcPct val="100000"/>
              </a:lnSpc>
              <a:spcBef>
                <a:spcPts val="1600"/>
              </a:spcBef>
            </a:pPr>
            <a:endParaRPr lang="en-US" sz="1200"/>
          </a:p>
        </p:txBody>
      </p:sp>
    </p:spTree>
    <p:extLst>
      <p:ext uri="{BB962C8B-B14F-4D97-AF65-F5344CB8AC3E}">
        <p14:creationId xmlns:p14="http://schemas.microsoft.com/office/powerpoint/2010/main" val="3772172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8024883-FC3D-25B3-5B4A-F37B69A36503}"/>
              </a:ext>
            </a:extLst>
          </p:cNvPr>
          <p:cNvSpPr>
            <a:spLocks noGrp="1"/>
          </p:cNvSpPr>
          <p:nvPr>
            <p:ph idx="1"/>
          </p:nvPr>
        </p:nvSpPr>
        <p:spPr>
          <a:xfrm>
            <a:off x="1192738" y="1204333"/>
            <a:ext cx="6824545" cy="5276227"/>
          </a:xfrm>
        </p:spPr>
        <p:txBody>
          <a:bodyPr>
            <a:noAutofit/>
          </a:bodyPr>
          <a:lstStyle/>
          <a:p>
            <a:pPr marL="0" lvl="1">
              <a:spcBef>
                <a:spcPts val="1200"/>
              </a:spcBef>
            </a:pPr>
            <a:r>
              <a:rPr lang="en-US" b="1"/>
              <a:t>Lana grew from a tiny bulb to an impressive fruit in Costa Rica, Central America. Lana was used to a warm, tropical climate, so it was a bit of a shock when she was packed into a refrigerated ship bound for the UK! </a:t>
            </a:r>
          </a:p>
          <a:p>
            <a:pPr marL="0" lvl="1">
              <a:lnSpc>
                <a:spcPct val="100000"/>
              </a:lnSpc>
              <a:spcBef>
                <a:spcPts val="1200"/>
              </a:spcBef>
            </a:pPr>
            <a:r>
              <a:rPr lang="en-US" sz="2000"/>
              <a:t>She was surprised to be wrapped in a plastic bag with six of her friends, but excited when the Wilson family bought her bag and gave it pride of place in their fruit bowl. She looked forward to sharing her delicious, vitamin-packed goodness with one of the Wilsons! </a:t>
            </a:r>
          </a:p>
          <a:p>
            <a:pPr marL="0" lvl="1">
              <a:lnSpc>
                <a:spcPct val="100000"/>
              </a:lnSpc>
              <a:spcBef>
                <a:spcPts val="1200"/>
              </a:spcBef>
            </a:pPr>
            <a:r>
              <a:rPr lang="en-US" sz="2000"/>
              <a:t>As each day passed, Lana's banana friends made their way into Isla Wilson's lunchbox, but Lana began to lose hope – she was starting to get brown and mushy! One day, a fresh bag of bananas appeared in the fruit bowl on top of Lana. A few days after that, Mr Wilson found Lana in her bag and picked her up. Finally! Had her moment come? </a:t>
            </a:r>
          </a:p>
          <a:p>
            <a:pPr marL="0" lvl="1">
              <a:lnSpc>
                <a:spcPct val="100000"/>
              </a:lnSpc>
              <a:spcBef>
                <a:spcPts val="1200"/>
              </a:spcBef>
            </a:pPr>
            <a:r>
              <a:rPr lang="en-US" sz="2000"/>
              <a:t>“What shall we do with this?’ Mr Wilson asked Isla, wrinkling his nose. “We can't eat this now, can we?” </a:t>
            </a:r>
            <a:br>
              <a:rPr lang="en-US" sz="2000"/>
            </a:br>
            <a:r>
              <a:rPr lang="en-US" sz="2000"/>
              <a:t>Lana held her breath. What would become of her? </a:t>
            </a:r>
          </a:p>
          <a:p>
            <a:pPr marL="0" lvl="1">
              <a:spcBef>
                <a:spcPts val="1200"/>
              </a:spcBef>
            </a:pPr>
            <a:endParaRPr lang="en-US" sz="2000"/>
          </a:p>
          <a:p>
            <a:pPr marL="0" lvl="1">
              <a:spcBef>
                <a:spcPts val="1200"/>
              </a:spcBef>
            </a:pPr>
            <a:endParaRPr lang="en-US" sz="2000"/>
          </a:p>
        </p:txBody>
      </p:sp>
    </p:spTree>
    <p:extLst>
      <p:ext uri="{BB962C8B-B14F-4D97-AF65-F5344CB8AC3E}">
        <p14:creationId xmlns:p14="http://schemas.microsoft.com/office/powerpoint/2010/main" val="106911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A637F-9261-8D30-35F3-C14763E9300A}"/>
              </a:ext>
            </a:extLst>
          </p:cNvPr>
          <p:cNvPicPr>
            <a:picLocks noChangeAspect="1"/>
          </p:cNvPicPr>
          <p:nvPr/>
        </p:nvPicPr>
        <p:blipFill>
          <a:blip r:embed="rId3"/>
          <a:stretch>
            <a:fillRect/>
          </a:stretch>
        </p:blipFill>
        <p:spPr>
          <a:xfrm>
            <a:off x="1257892" y="5011607"/>
            <a:ext cx="6555953" cy="2928056"/>
          </a:xfrm>
          <a:prstGeom prst="rect">
            <a:avLst/>
          </a:prstGeom>
        </p:spPr>
      </p:pic>
      <p:sp>
        <p:nvSpPr>
          <p:cNvPr id="2" name="Title 1">
            <a:extLst>
              <a:ext uri="{FF2B5EF4-FFF2-40B4-BE49-F238E27FC236}">
                <a16:creationId xmlns:a16="http://schemas.microsoft.com/office/drawing/2014/main" id="{C3962502-D916-A424-8DA6-EEA1DB1639F1}"/>
              </a:ext>
            </a:extLst>
          </p:cNvPr>
          <p:cNvSpPr>
            <a:spLocks noGrp="1"/>
          </p:cNvSpPr>
          <p:nvPr>
            <p:ph type="title"/>
          </p:nvPr>
        </p:nvSpPr>
        <p:spPr>
          <a:xfrm>
            <a:off x="1251412" y="2892700"/>
            <a:ext cx="6466744" cy="936894"/>
          </a:xfrm>
        </p:spPr>
        <p:txBody>
          <a:bodyPr>
            <a:normAutofit fontScale="90000"/>
          </a:bodyPr>
          <a:lstStyle/>
          <a:p>
            <a:pPr>
              <a:lnSpc>
                <a:spcPct val="100000"/>
              </a:lnSpc>
            </a:pPr>
            <a:r>
              <a:rPr lang="en-US"/>
              <a:t>Like Lana, lots of fruit and vegetables go to waste – especially when they are bought in a bag but not used in time. </a:t>
            </a:r>
            <a:br>
              <a:rPr lang="en-US"/>
            </a:br>
            <a:br>
              <a:rPr lang="en-US"/>
            </a:br>
            <a:endParaRPr lang="en-US"/>
          </a:p>
        </p:txBody>
      </p:sp>
      <p:sp>
        <p:nvSpPr>
          <p:cNvPr id="4" name="Rectangle 3">
            <a:extLst>
              <a:ext uri="{FF2B5EF4-FFF2-40B4-BE49-F238E27FC236}">
                <a16:creationId xmlns:a16="http://schemas.microsoft.com/office/drawing/2014/main" id="{51F2714B-246E-E8DA-E47F-7C5A0A22624B}"/>
              </a:ext>
            </a:extLst>
          </p:cNvPr>
          <p:cNvSpPr/>
          <p:nvPr/>
        </p:nvSpPr>
        <p:spPr>
          <a:xfrm>
            <a:off x="1251412" y="5234636"/>
            <a:ext cx="6555952" cy="2415095"/>
          </a:xfrm>
          <a:prstGeom prst="rect">
            <a:avLst/>
          </a:prstGeom>
          <a:solidFill>
            <a:srgbClr val="FFC8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C07F911-20A6-8759-04EC-F8CDFDE551B4}"/>
              </a:ext>
            </a:extLst>
          </p:cNvPr>
          <p:cNvSpPr>
            <a:spLocks noGrp="1"/>
          </p:cNvSpPr>
          <p:nvPr>
            <p:ph idx="1"/>
          </p:nvPr>
        </p:nvSpPr>
        <p:spPr>
          <a:xfrm>
            <a:off x="1552311" y="5327058"/>
            <a:ext cx="5539603" cy="2297154"/>
          </a:xfrm>
        </p:spPr>
        <p:txBody>
          <a:bodyPr vert="horz" lIns="91440" tIns="45720" rIns="91440" bIns="45720" rtlCol="0" anchor="t">
            <a:noAutofit/>
          </a:bodyPr>
          <a:lstStyle/>
          <a:p>
            <a:pPr>
              <a:lnSpc>
                <a:spcPct val="100000"/>
              </a:lnSpc>
            </a:pPr>
            <a:r>
              <a:rPr lang="en-US"/>
              <a:t>What do you think the Wilson family can do differently, </a:t>
            </a:r>
            <a:br>
              <a:rPr lang="en-US"/>
            </a:br>
            <a:r>
              <a:rPr lang="en-US"/>
              <a:t>to stop fruit and vegetables like Lana the banana from going to waste?</a:t>
            </a:r>
          </a:p>
        </p:txBody>
      </p:sp>
      <p:pic>
        <p:nvPicPr>
          <p:cNvPr id="5" name="Picture 4">
            <a:extLst>
              <a:ext uri="{FF2B5EF4-FFF2-40B4-BE49-F238E27FC236}">
                <a16:creationId xmlns:a16="http://schemas.microsoft.com/office/drawing/2014/main" id="{9069E9D0-C1FA-D54C-EE8A-56BD9EB63743}"/>
              </a:ext>
            </a:extLst>
          </p:cNvPr>
          <p:cNvPicPr>
            <a:picLocks noChangeAspect="1"/>
          </p:cNvPicPr>
          <p:nvPr/>
        </p:nvPicPr>
        <p:blipFill>
          <a:blip r:embed="rId4"/>
          <a:stretch>
            <a:fillRect/>
          </a:stretch>
        </p:blipFill>
        <p:spPr>
          <a:xfrm>
            <a:off x="7091914" y="5352576"/>
            <a:ext cx="405607" cy="907787"/>
          </a:xfrm>
          <a:prstGeom prst="rect">
            <a:avLst/>
          </a:prstGeom>
        </p:spPr>
      </p:pic>
    </p:spTree>
    <p:extLst>
      <p:ext uri="{BB962C8B-B14F-4D97-AF65-F5344CB8AC3E}">
        <p14:creationId xmlns:p14="http://schemas.microsoft.com/office/powerpoint/2010/main" val="3237733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6BF1E1-83BD-9DC0-272E-814555F3E86C}"/>
              </a:ext>
            </a:extLst>
          </p:cNvPr>
          <p:cNvSpPr>
            <a:spLocks noGrp="1"/>
          </p:cNvSpPr>
          <p:nvPr>
            <p:ph type="title"/>
          </p:nvPr>
        </p:nvSpPr>
        <p:spPr>
          <a:xfrm>
            <a:off x="1270860" y="1183544"/>
            <a:ext cx="6447296" cy="936894"/>
          </a:xfrm>
        </p:spPr>
        <p:txBody>
          <a:bodyPr>
            <a:normAutofit/>
          </a:bodyPr>
          <a:lstStyle/>
          <a:p>
            <a:r>
              <a:rPr lang="en-US"/>
              <a:t>Learning objective ​</a:t>
            </a:r>
          </a:p>
        </p:txBody>
      </p:sp>
      <p:sp>
        <p:nvSpPr>
          <p:cNvPr id="6" name="Content Placeholder 5">
            <a:extLst>
              <a:ext uri="{FF2B5EF4-FFF2-40B4-BE49-F238E27FC236}">
                <a16:creationId xmlns:a16="http://schemas.microsoft.com/office/drawing/2014/main" id="{46E44915-5F02-9E08-1840-F47B9BF67A41}"/>
              </a:ext>
            </a:extLst>
          </p:cNvPr>
          <p:cNvSpPr>
            <a:spLocks noGrp="1"/>
          </p:cNvSpPr>
          <p:nvPr>
            <p:ph idx="1"/>
          </p:nvPr>
        </p:nvSpPr>
        <p:spPr>
          <a:xfrm>
            <a:off x="1293162" y="2178087"/>
            <a:ext cx="6447295" cy="5269423"/>
          </a:xfrm>
        </p:spPr>
        <p:txBody>
          <a:bodyPr vert="horz" lIns="91440" tIns="45720" rIns="91440" bIns="45720" rtlCol="0" anchor="t">
            <a:noAutofit/>
          </a:bodyPr>
          <a:lstStyle/>
          <a:p>
            <a:pPr>
              <a:lnSpc>
                <a:spcPct val="100000"/>
              </a:lnSpc>
              <a:spcBef>
                <a:spcPts val="0"/>
              </a:spcBef>
            </a:pPr>
            <a:r>
              <a:rPr lang="en-US" sz="2000"/>
              <a:t>To understand why food waste is a problem and how we can reduce it by choosing what we'll use.</a:t>
            </a:r>
          </a:p>
          <a:p>
            <a:pPr>
              <a:spcBef>
                <a:spcPts val="0"/>
              </a:spcBef>
            </a:pPr>
            <a:endParaRPr lang="en-US" sz="2000"/>
          </a:p>
          <a:p>
            <a:pPr>
              <a:spcBef>
                <a:spcPts val="1200"/>
              </a:spcBef>
            </a:pPr>
            <a:r>
              <a:rPr lang="en-US" sz="4400" b="1"/>
              <a:t>Learning outcomes </a:t>
            </a:r>
          </a:p>
          <a:p>
            <a:pPr>
              <a:lnSpc>
                <a:spcPct val="100000"/>
              </a:lnSpc>
              <a:spcBef>
                <a:spcPts val="1200"/>
              </a:spcBef>
            </a:pPr>
            <a:r>
              <a:rPr lang="en-US" sz="2000"/>
              <a:t>I can: ​</a:t>
            </a:r>
          </a:p>
          <a:p>
            <a:pPr marL="342900" indent="-342900">
              <a:lnSpc>
                <a:spcPct val="100000"/>
              </a:lnSpc>
              <a:spcBef>
                <a:spcPts val="1200"/>
              </a:spcBef>
              <a:buFont typeface="Arial" panose="020B0604020202020204" pitchFamily="34" charset="0"/>
              <a:buChar char="•"/>
            </a:pPr>
            <a:r>
              <a:rPr lang="en-US" sz="2000"/>
              <a:t>explain how food waste is bad for our environment as well as a waste of money</a:t>
            </a:r>
          </a:p>
          <a:p>
            <a:pPr marL="342900" indent="-342900">
              <a:lnSpc>
                <a:spcPct val="100000"/>
              </a:lnSpc>
              <a:spcBef>
                <a:spcPts val="1200"/>
              </a:spcBef>
              <a:buFont typeface="Arial" panose="020B0604020202020204" pitchFamily="34" charset="0"/>
              <a:buChar char="•"/>
            </a:pPr>
            <a:r>
              <a:rPr lang="en-US" sz="2000"/>
              <a:t>explain how when we choose what we'll use, we buy only what we need and prefer, saving money and reducing waste</a:t>
            </a:r>
          </a:p>
          <a:p>
            <a:pPr marL="342900" indent="-342900">
              <a:lnSpc>
                <a:spcPct val="100000"/>
              </a:lnSpc>
              <a:spcBef>
                <a:spcPts val="1200"/>
              </a:spcBef>
              <a:buFont typeface="Arial" panose="020B0604020202020204" pitchFamily="34" charset="0"/>
              <a:buChar char="•"/>
            </a:pPr>
            <a:r>
              <a:rPr lang="en-US" sz="2000"/>
              <a:t>give examples of the choices people have when shopping to select the size, quantity, colour and ripeness of fruit and vegetable that is right for them and their needs.</a:t>
            </a:r>
          </a:p>
          <a:p>
            <a:pPr>
              <a:spcBef>
                <a:spcPts val="0"/>
              </a:spcBef>
            </a:pPr>
            <a:endParaRPr lang="en-US" sz="2000"/>
          </a:p>
          <a:p>
            <a:pPr>
              <a:spcBef>
                <a:spcPts val="0"/>
              </a:spcBef>
            </a:pPr>
            <a:endParaRPr lang="en-US" sz="2000"/>
          </a:p>
        </p:txBody>
      </p:sp>
    </p:spTree>
    <p:extLst>
      <p:ext uri="{BB962C8B-B14F-4D97-AF65-F5344CB8AC3E}">
        <p14:creationId xmlns:p14="http://schemas.microsoft.com/office/powerpoint/2010/main" val="3543885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3C723A-146D-675B-FBB9-93C8508DAFF5}"/>
              </a:ext>
            </a:extLst>
          </p:cNvPr>
          <p:cNvPicPr>
            <a:picLocks noChangeAspect="1"/>
          </p:cNvPicPr>
          <p:nvPr/>
        </p:nvPicPr>
        <p:blipFill>
          <a:blip r:embed="rId3"/>
          <a:stretch>
            <a:fillRect/>
          </a:stretch>
        </p:blipFill>
        <p:spPr>
          <a:xfrm rot="10800000">
            <a:off x="8437354" y="2297593"/>
            <a:ext cx="5970021" cy="4692885"/>
          </a:xfrm>
          <a:prstGeom prst="rect">
            <a:avLst/>
          </a:prstGeom>
        </p:spPr>
      </p:pic>
      <p:pic>
        <p:nvPicPr>
          <p:cNvPr id="5" name="Picture 4">
            <a:extLst>
              <a:ext uri="{FF2B5EF4-FFF2-40B4-BE49-F238E27FC236}">
                <a16:creationId xmlns:a16="http://schemas.microsoft.com/office/drawing/2014/main" id="{1B7C7991-6065-7CC0-E938-ACAE0AD6A8AB}"/>
              </a:ext>
            </a:extLst>
          </p:cNvPr>
          <p:cNvPicPr>
            <a:picLocks noChangeAspect="1"/>
          </p:cNvPicPr>
          <p:nvPr/>
        </p:nvPicPr>
        <p:blipFill>
          <a:blip r:embed="rId4"/>
          <a:stretch>
            <a:fillRect/>
          </a:stretch>
        </p:blipFill>
        <p:spPr>
          <a:xfrm rot="10800000" flipH="1">
            <a:off x="1490761" y="2736460"/>
            <a:ext cx="6329473" cy="4692884"/>
          </a:xfrm>
          <a:prstGeom prst="rect">
            <a:avLst/>
          </a:prstGeom>
        </p:spPr>
      </p:pic>
      <p:sp>
        <p:nvSpPr>
          <p:cNvPr id="2" name="Title 1">
            <a:extLst>
              <a:ext uri="{FF2B5EF4-FFF2-40B4-BE49-F238E27FC236}">
                <a16:creationId xmlns:a16="http://schemas.microsoft.com/office/drawing/2014/main" id="{72D1633F-A690-C023-6A9D-BB56961973B2}"/>
              </a:ext>
            </a:extLst>
          </p:cNvPr>
          <p:cNvSpPr>
            <a:spLocks noGrp="1"/>
          </p:cNvSpPr>
          <p:nvPr>
            <p:ph type="title"/>
          </p:nvPr>
        </p:nvSpPr>
        <p:spPr>
          <a:xfrm>
            <a:off x="1332855" y="1317356"/>
            <a:ext cx="10609862" cy="936894"/>
          </a:xfrm>
        </p:spPr>
        <p:txBody>
          <a:bodyPr/>
          <a:lstStyle/>
          <a:p>
            <a:r>
              <a:rPr lang="en-GB"/>
              <a:t>Help us to help everyone to Choose What You'll Use!​</a:t>
            </a:r>
            <a:endParaRPr lang="en-US"/>
          </a:p>
        </p:txBody>
      </p:sp>
      <p:sp>
        <p:nvSpPr>
          <p:cNvPr id="3" name="Content Placeholder 2">
            <a:extLst>
              <a:ext uri="{FF2B5EF4-FFF2-40B4-BE49-F238E27FC236}">
                <a16:creationId xmlns:a16="http://schemas.microsoft.com/office/drawing/2014/main" id="{8B1B3FDE-E158-D872-5434-5B9FCD2B6350}"/>
              </a:ext>
            </a:extLst>
          </p:cNvPr>
          <p:cNvSpPr>
            <a:spLocks noGrp="1"/>
          </p:cNvSpPr>
          <p:nvPr>
            <p:ph sz="half" idx="1"/>
          </p:nvPr>
        </p:nvSpPr>
        <p:spPr>
          <a:xfrm>
            <a:off x="1690881" y="4554329"/>
            <a:ext cx="6146409" cy="2785133"/>
          </a:xfrm>
        </p:spPr>
        <p:txBody>
          <a:bodyPr lIns="91440" tIns="45720" rIns="91440" bIns="45720" anchor="t"/>
          <a:lstStyle/>
          <a:p>
            <a:pPr>
              <a:lnSpc>
                <a:spcPct val="100000"/>
              </a:lnSpc>
            </a:pPr>
            <a:r>
              <a:rPr lang="en-US">
                <a:latin typeface="Century Gothic"/>
              </a:rPr>
              <a:t>Harriet and I are campaign managers on the Love Food Waste campaign – it's our job</a:t>
            </a:r>
            <a:br>
              <a:rPr lang="en-US"/>
            </a:br>
            <a:r>
              <a:rPr lang="en-US">
                <a:latin typeface="Century Gothic"/>
              </a:rPr>
              <a:t> to help everybody to understand how we can reduce </a:t>
            </a:r>
            <a:br>
              <a:rPr lang="en-US"/>
            </a:br>
            <a:r>
              <a:rPr lang="en-US">
                <a:latin typeface="Century Gothic"/>
              </a:rPr>
              <a:t>food waste. </a:t>
            </a:r>
          </a:p>
          <a:p>
            <a:endParaRPr lang="en-US"/>
          </a:p>
          <a:p>
            <a:endParaRPr lang="en-US"/>
          </a:p>
        </p:txBody>
      </p:sp>
      <p:sp>
        <p:nvSpPr>
          <p:cNvPr id="4" name="Content Placeholder 3">
            <a:extLst>
              <a:ext uri="{FF2B5EF4-FFF2-40B4-BE49-F238E27FC236}">
                <a16:creationId xmlns:a16="http://schemas.microsoft.com/office/drawing/2014/main" id="{2927DE2A-4508-8EEE-5990-55B6A6504052}"/>
              </a:ext>
            </a:extLst>
          </p:cNvPr>
          <p:cNvSpPr>
            <a:spLocks noGrp="1"/>
          </p:cNvSpPr>
          <p:nvPr>
            <p:ph sz="half" idx="2"/>
          </p:nvPr>
        </p:nvSpPr>
        <p:spPr>
          <a:xfrm>
            <a:off x="8723295" y="4115462"/>
            <a:ext cx="5489579" cy="2785133"/>
          </a:xfrm>
        </p:spPr>
        <p:txBody>
          <a:bodyPr/>
          <a:lstStyle/>
          <a:p>
            <a:pPr>
              <a:lnSpc>
                <a:spcPct val="100000"/>
              </a:lnSpc>
            </a:pPr>
            <a:r>
              <a:rPr lang="en-US"/>
              <a:t>We need you to help us!</a:t>
            </a:r>
          </a:p>
          <a:p>
            <a:pPr>
              <a:lnSpc>
                <a:spcPct val="100000"/>
              </a:lnSpc>
            </a:pPr>
            <a:r>
              <a:rPr lang="en-US"/>
              <a:t>Our latest campaign is</a:t>
            </a:r>
            <a:br>
              <a:rPr lang="en-US"/>
            </a:br>
            <a:r>
              <a:rPr lang="en-US" b="1"/>
              <a:t>Choose What You'll Use </a:t>
            </a:r>
          </a:p>
          <a:p>
            <a:pPr>
              <a:lnSpc>
                <a:spcPct val="100000"/>
              </a:lnSpc>
            </a:pPr>
            <a:r>
              <a:rPr lang="en-US"/>
              <a:t>First, we need to tell you a bit more about food waste. </a:t>
            </a:r>
          </a:p>
          <a:p>
            <a:pPr>
              <a:lnSpc>
                <a:spcPct val="100000"/>
              </a:lnSpc>
            </a:pPr>
            <a:endParaRPr lang="en-US"/>
          </a:p>
          <a:p>
            <a:pPr>
              <a:lnSpc>
                <a:spcPct val="100000"/>
              </a:lnSpc>
            </a:pPr>
            <a:endParaRPr lang="en-US"/>
          </a:p>
        </p:txBody>
      </p:sp>
      <p:sp>
        <p:nvSpPr>
          <p:cNvPr id="7" name="TextBox 6">
            <a:extLst>
              <a:ext uri="{FF2B5EF4-FFF2-40B4-BE49-F238E27FC236}">
                <a16:creationId xmlns:a16="http://schemas.microsoft.com/office/drawing/2014/main" id="{E6A710E8-AB31-9726-9A52-D6A13E6607E4}"/>
              </a:ext>
            </a:extLst>
          </p:cNvPr>
          <p:cNvSpPr txBox="1"/>
          <p:nvPr/>
        </p:nvSpPr>
        <p:spPr>
          <a:xfrm>
            <a:off x="3798503" y="3519931"/>
            <a:ext cx="1931167" cy="584775"/>
          </a:xfrm>
          <a:prstGeom prst="rect">
            <a:avLst/>
          </a:prstGeom>
          <a:noFill/>
        </p:spPr>
        <p:txBody>
          <a:bodyPr wrap="square" rtlCol="0">
            <a:spAutoFit/>
          </a:bodyPr>
          <a:lstStyle/>
          <a:p>
            <a:r>
              <a:rPr lang="en-US" sz="3200" b="1">
                <a:solidFill>
                  <a:srgbClr val="00522C"/>
                </a:solidFill>
                <a:latin typeface="Century Gothic" panose="020B0502020202020204" pitchFamily="34" charset="0"/>
                <a:cs typeface="Segoe UI"/>
              </a:rPr>
              <a:t>Jackie</a:t>
            </a:r>
            <a:endParaRPr lang="en-US" sz="3200" b="1">
              <a:solidFill>
                <a:srgbClr val="00522C"/>
              </a:solidFill>
              <a:latin typeface="Century Gothic" panose="020B0502020202020204" pitchFamily="34" charset="0"/>
            </a:endParaRPr>
          </a:p>
        </p:txBody>
      </p:sp>
      <p:sp>
        <p:nvSpPr>
          <p:cNvPr id="10" name="TextBox 9">
            <a:extLst>
              <a:ext uri="{FF2B5EF4-FFF2-40B4-BE49-F238E27FC236}">
                <a16:creationId xmlns:a16="http://schemas.microsoft.com/office/drawing/2014/main" id="{BF32F303-D425-6DBA-6941-A1000C6F26E1}"/>
              </a:ext>
            </a:extLst>
          </p:cNvPr>
          <p:cNvSpPr txBox="1"/>
          <p:nvPr/>
        </p:nvSpPr>
        <p:spPr>
          <a:xfrm>
            <a:off x="10818060" y="3271268"/>
            <a:ext cx="1931167" cy="584775"/>
          </a:xfrm>
          <a:prstGeom prst="rect">
            <a:avLst/>
          </a:prstGeom>
          <a:noFill/>
        </p:spPr>
        <p:txBody>
          <a:bodyPr wrap="square" rtlCol="0">
            <a:spAutoFit/>
          </a:bodyPr>
          <a:lstStyle/>
          <a:p>
            <a:r>
              <a:rPr lang="en-US" sz="3200" b="1">
                <a:solidFill>
                  <a:srgbClr val="00522C"/>
                </a:solidFill>
                <a:latin typeface="Century Gothic" panose="020B0502020202020204" pitchFamily="34" charset="0"/>
              </a:rPr>
              <a:t>Harriet</a:t>
            </a:r>
          </a:p>
        </p:txBody>
      </p:sp>
      <p:grpSp>
        <p:nvGrpSpPr>
          <p:cNvPr id="24" name="Group 23">
            <a:extLst>
              <a:ext uri="{FF2B5EF4-FFF2-40B4-BE49-F238E27FC236}">
                <a16:creationId xmlns:a16="http://schemas.microsoft.com/office/drawing/2014/main" id="{9AE3FF2A-C4F5-EF8C-2D8E-4C86D6E7DC5C}"/>
              </a:ext>
            </a:extLst>
          </p:cNvPr>
          <p:cNvGrpSpPr/>
          <p:nvPr/>
        </p:nvGrpSpPr>
        <p:grpSpPr>
          <a:xfrm>
            <a:off x="1785313" y="2732768"/>
            <a:ext cx="1664285" cy="1754978"/>
            <a:chOff x="1785313" y="2732768"/>
            <a:chExt cx="1664285" cy="1754978"/>
          </a:xfrm>
        </p:grpSpPr>
        <p:sp>
          <p:nvSpPr>
            <p:cNvPr id="20" name="Graphic 13">
              <a:extLst>
                <a:ext uri="{FF2B5EF4-FFF2-40B4-BE49-F238E27FC236}">
                  <a16:creationId xmlns:a16="http://schemas.microsoft.com/office/drawing/2014/main" id="{5BDA8A54-2127-246B-D983-C99105C5E87E}"/>
                </a:ext>
              </a:extLst>
            </p:cNvPr>
            <p:cNvSpPr/>
            <p:nvPr/>
          </p:nvSpPr>
          <p:spPr>
            <a:xfrm>
              <a:off x="1883059" y="2856641"/>
              <a:ext cx="1566539" cy="1631105"/>
            </a:xfrm>
            <a:custGeom>
              <a:avLst/>
              <a:gdLst>
                <a:gd name="connsiteX0" fmla="*/ 1156553 w 1156552"/>
                <a:gd name="connsiteY0" fmla="*/ 16150 h 1204220"/>
                <a:gd name="connsiteX1" fmla="*/ 983292 w 1156552"/>
                <a:gd name="connsiteY1" fmla="*/ 9690 h 1204220"/>
                <a:gd name="connsiteX2" fmla="*/ 821968 w 1156552"/>
                <a:gd name="connsiteY2" fmla="*/ 3990 h 1204220"/>
                <a:gd name="connsiteX3" fmla="*/ 369350 w 1156552"/>
                <a:gd name="connsiteY3" fmla="*/ 760 h 1204220"/>
                <a:gd name="connsiteX4" fmla="*/ 204047 w 1156552"/>
                <a:gd name="connsiteY4" fmla="*/ 0 h 1204220"/>
                <a:gd name="connsiteX5" fmla="*/ 168429 w 1156552"/>
                <a:gd name="connsiteY5" fmla="*/ 0 h 1204220"/>
                <a:gd name="connsiteX6" fmla="*/ 145599 w 1156552"/>
                <a:gd name="connsiteY6" fmla="*/ 760 h 1204220"/>
                <a:gd name="connsiteX7" fmla="*/ 122864 w 1156552"/>
                <a:gd name="connsiteY7" fmla="*/ 1520 h 1204220"/>
                <a:gd name="connsiteX8" fmla="*/ 69437 w 1156552"/>
                <a:gd name="connsiteY8" fmla="*/ 1520 h 1204220"/>
                <a:gd name="connsiteX9" fmla="*/ 6252 w 1156552"/>
                <a:gd name="connsiteY9" fmla="*/ 19285 h 1204220"/>
                <a:gd name="connsiteX10" fmla="*/ 0 w 1156552"/>
                <a:gd name="connsiteY10" fmla="*/ 19285 h 1204220"/>
                <a:gd name="connsiteX11" fmla="*/ 0 w 1156552"/>
                <a:gd name="connsiteY11" fmla="*/ 1198520 h 1204220"/>
                <a:gd name="connsiteX12" fmla="*/ 866301 w 1156552"/>
                <a:gd name="connsiteY12" fmla="*/ 1198520 h 1204220"/>
                <a:gd name="connsiteX13" fmla="*/ 1156553 w 1156552"/>
                <a:gd name="connsiteY13" fmla="*/ 1204220 h 1204220"/>
                <a:gd name="connsiteX14" fmla="*/ 1156553 w 1156552"/>
                <a:gd name="connsiteY14" fmla="*/ 16150 h 120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6552" h="1204220">
                  <a:moveTo>
                    <a:pt x="1156553" y="16150"/>
                  </a:moveTo>
                  <a:cubicBezTo>
                    <a:pt x="1095831" y="13965"/>
                    <a:pt x="1038046" y="11875"/>
                    <a:pt x="983292" y="9690"/>
                  </a:cubicBezTo>
                  <a:cubicBezTo>
                    <a:pt x="928539" y="7505"/>
                    <a:pt x="874732" y="5700"/>
                    <a:pt x="821968" y="3990"/>
                  </a:cubicBezTo>
                  <a:cubicBezTo>
                    <a:pt x="769109" y="2375"/>
                    <a:pt x="422778" y="1235"/>
                    <a:pt x="369350" y="760"/>
                  </a:cubicBezTo>
                  <a:cubicBezTo>
                    <a:pt x="315923" y="190"/>
                    <a:pt x="260696" y="0"/>
                    <a:pt x="204047" y="0"/>
                  </a:cubicBezTo>
                  <a:lnTo>
                    <a:pt x="168429" y="0"/>
                  </a:lnTo>
                  <a:cubicBezTo>
                    <a:pt x="161798" y="0"/>
                    <a:pt x="154220" y="285"/>
                    <a:pt x="145599" y="760"/>
                  </a:cubicBezTo>
                  <a:cubicBezTo>
                    <a:pt x="136979" y="1330"/>
                    <a:pt x="129401" y="1520"/>
                    <a:pt x="122864" y="1520"/>
                  </a:cubicBezTo>
                  <a:lnTo>
                    <a:pt x="69437" y="1520"/>
                  </a:lnTo>
                  <a:lnTo>
                    <a:pt x="6252" y="19285"/>
                  </a:lnTo>
                  <a:lnTo>
                    <a:pt x="0" y="19285"/>
                  </a:lnTo>
                  <a:lnTo>
                    <a:pt x="0" y="1198520"/>
                  </a:lnTo>
                  <a:lnTo>
                    <a:pt x="866301" y="1198520"/>
                  </a:lnTo>
                  <a:cubicBezTo>
                    <a:pt x="962262" y="1202225"/>
                    <a:pt x="1058981" y="1204220"/>
                    <a:pt x="1156553" y="1204220"/>
                  </a:cubicBezTo>
                  <a:lnTo>
                    <a:pt x="1156553" y="16150"/>
                  </a:lnTo>
                  <a:close/>
                </a:path>
              </a:pathLst>
            </a:custGeom>
            <a:solidFill>
              <a:srgbClr val="00522C"/>
            </a:solidFill>
            <a:ln w="0" cap="flat">
              <a:noFill/>
              <a:prstDash val="solid"/>
              <a:miter/>
            </a:ln>
          </p:spPr>
          <p:txBody>
            <a:bodyPr rtlCol="0" anchor="ctr"/>
            <a:lstStyle/>
            <a:p>
              <a:endParaRPr lang="en-US"/>
            </a:p>
          </p:txBody>
        </p:sp>
        <p:sp>
          <p:nvSpPr>
            <p:cNvPr id="21" name="Graphic 11">
              <a:extLst>
                <a:ext uri="{FF2B5EF4-FFF2-40B4-BE49-F238E27FC236}">
                  <a16:creationId xmlns:a16="http://schemas.microsoft.com/office/drawing/2014/main" id="{8E5EC9F4-C635-ACC3-C5C7-A52E18C81B05}"/>
                </a:ext>
              </a:extLst>
            </p:cNvPr>
            <p:cNvSpPr/>
            <p:nvPr/>
          </p:nvSpPr>
          <p:spPr>
            <a:xfrm>
              <a:off x="1785313" y="2732768"/>
              <a:ext cx="1566539" cy="1631105"/>
            </a:xfrm>
            <a:custGeom>
              <a:avLst/>
              <a:gdLst>
                <a:gd name="connsiteX0" fmla="*/ 168334 w 1156552"/>
                <a:gd name="connsiteY0" fmla="*/ 0 h 1204220"/>
                <a:gd name="connsiteX1" fmla="*/ 145505 w 1156552"/>
                <a:gd name="connsiteY1" fmla="*/ 760 h 1204220"/>
                <a:gd name="connsiteX2" fmla="*/ 122769 w 1156552"/>
                <a:gd name="connsiteY2" fmla="*/ 1520 h 1204220"/>
                <a:gd name="connsiteX3" fmla="*/ 69342 w 1156552"/>
                <a:gd name="connsiteY3" fmla="*/ 1520 h 1204220"/>
                <a:gd name="connsiteX4" fmla="*/ 6252 w 1156552"/>
                <a:gd name="connsiteY4" fmla="*/ 19285 h 1204220"/>
                <a:gd name="connsiteX5" fmla="*/ 0 w 1156552"/>
                <a:gd name="connsiteY5" fmla="*/ 19285 h 1204220"/>
                <a:gd name="connsiteX6" fmla="*/ 0 w 1156552"/>
                <a:gd name="connsiteY6" fmla="*/ 1198520 h 1204220"/>
                <a:gd name="connsiteX7" fmla="*/ 866301 w 1156552"/>
                <a:gd name="connsiteY7" fmla="*/ 1198520 h 1204220"/>
                <a:gd name="connsiteX8" fmla="*/ 1156553 w 1156552"/>
                <a:gd name="connsiteY8" fmla="*/ 1204220 h 1204220"/>
                <a:gd name="connsiteX9" fmla="*/ 1156553 w 1156552"/>
                <a:gd name="connsiteY9" fmla="*/ 16150 h 1204220"/>
                <a:gd name="connsiteX10" fmla="*/ 983292 w 1156552"/>
                <a:gd name="connsiteY10" fmla="*/ 9690 h 1204220"/>
                <a:gd name="connsiteX11" fmla="*/ 821968 w 1156552"/>
                <a:gd name="connsiteY11" fmla="*/ 3990 h 1204220"/>
                <a:gd name="connsiteX12" fmla="*/ 369350 w 1156552"/>
                <a:gd name="connsiteY12" fmla="*/ 760 h 1204220"/>
                <a:gd name="connsiteX13" fmla="*/ 204047 w 1156552"/>
                <a:gd name="connsiteY13" fmla="*/ 0 h 1204220"/>
                <a:gd name="connsiteX14" fmla="*/ 168429 w 1156552"/>
                <a:gd name="connsiteY14" fmla="*/ 0 h 120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6552" h="1204220">
                  <a:moveTo>
                    <a:pt x="168334" y="0"/>
                  </a:moveTo>
                  <a:cubicBezTo>
                    <a:pt x="161703" y="0"/>
                    <a:pt x="154125" y="285"/>
                    <a:pt x="145505" y="760"/>
                  </a:cubicBezTo>
                  <a:cubicBezTo>
                    <a:pt x="136884" y="1330"/>
                    <a:pt x="129306" y="1520"/>
                    <a:pt x="122769" y="1520"/>
                  </a:cubicBezTo>
                  <a:lnTo>
                    <a:pt x="69342" y="1520"/>
                  </a:lnTo>
                  <a:lnTo>
                    <a:pt x="6252" y="19285"/>
                  </a:lnTo>
                  <a:lnTo>
                    <a:pt x="0" y="19285"/>
                  </a:lnTo>
                  <a:lnTo>
                    <a:pt x="0" y="1198520"/>
                  </a:lnTo>
                  <a:lnTo>
                    <a:pt x="866301" y="1198520"/>
                  </a:lnTo>
                  <a:cubicBezTo>
                    <a:pt x="962262" y="1202225"/>
                    <a:pt x="1058981" y="1204220"/>
                    <a:pt x="1156553" y="1204220"/>
                  </a:cubicBezTo>
                  <a:lnTo>
                    <a:pt x="1156553" y="16150"/>
                  </a:lnTo>
                  <a:cubicBezTo>
                    <a:pt x="1095831" y="13965"/>
                    <a:pt x="1038046" y="11875"/>
                    <a:pt x="983292" y="9690"/>
                  </a:cubicBezTo>
                  <a:cubicBezTo>
                    <a:pt x="928539" y="7505"/>
                    <a:pt x="874732" y="5700"/>
                    <a:pt x="821968" y="3990"/>
                  </a:cubicBezTo>
                  <a:cubicBezTo>
                    <a:pt x="769109" y="2375"/>
                    <a:pt x="422778" y="1235"/>
                    <a:pt x="369350" y="760"/>
                  </a:cubicBezTo>
                  <a:cubicBezTo>
                    <a:pt x="315923" y="190"/>
                    <a:pt x="260696" y="0"/>
                    <a:pt x="204047" y="0"/>
                  </a:cubicBezTo>
                  <a:lnTo>
                    <a:pt x="168429" y="0"/>
                  </a:lnTo>
                  <a:close/>
                </a:path>
              </a:pathLst>
            </a:custGeom>
            <a:blipFill>
              <a:blip r:embed="rId5"/>
              <a:srcRect/>
              <a:stretch>
                <a:fillRect l="-44794" t="-9918" r="-43100" b="-161032"/>
              </a:stretch>
            </a:blipFill>
            <a:ln w="0" cap="flat">
              <a:noFill/>
              <a:prstDash val="solid"/>
              <a:miter/>
            </a:ln>
          </p:spPr>
          <p:txBody>
            <a:bodyPr rtlCol="0" anchor="ctr"/>
            <a:lstStyle/>
            <a:p>
              <a:endParaRPr lang="en-US"/>
            </a:p>
          </p:txBody>
        </p:sp>
      </p:grpSp>
      <p:grpSp>
        <p:nvGrpSpPr>
          <p:cNvPr id="25" name="Group 24">
            <a:extLst>
              <a:ext uri="{FF2B5EF4-FFF2-40B4-BE49-F238E27FC236}">
                <a16:creationId xmlns:a16="http://schemas.microsoft.com/office/drawing/2014/main" id="{87E9A582-9F2B-39FD-0AC2-21DFB7353003}"/>
              </a:ext>
            </a:extLst>
          </p:cNvPr>
          <p:cNvGrpSpPr/>
          <p:nvPr/>
        </p:nvGrpSpPr>
        <p:grpSpPr>
          <a:xfrm>
            <a:off x="12540399" y="2245088"/>
            <a:ext cx="1664285" cy="1754978"/>
            <a:chOff x="12540399" y="2245088"/>
            <a:chExt cx="1664285" cy="1754978"/>
          </a:xfrm>
        </p:grpSpPr>
        <p:sp>
          <p:nvSpPr>
            <p:cNvPr id="22" name="Graphic 13">
              <a:extLst>
                <a:ext uri="{FF2B5EF4-FFF2-40B4-BE49-F238E27FC236}">
                  <a16:creationId xmlns:a16="http://schemas.microsoft.com/office/drawing/2014/main" id="{15234DDB-1F16-0A92-FFB7-3EB20B151178}"/>
                </a:ext>
              </a:extLst>
            </p:cNvPr>
            <p:cNvSpPr/>
            <p:nvPr/>
          </p:nvSpPr>
          <p:spPr>
            <a:xfrm>
              <a:off x="12638145" y="2368961"/>
              <a:ext cx="1566539" cy="1631105"/>
            </a:xfrm>
            <a:custGeom>
              <a:avLst/>
              <a:gdLst>
                <a:gd name="connsiteX0" fmla="*/ 1156553 w 1156552"/>
                <a:gd name="connsiteY0" fmla="*/ 16150 h 1204220"/>
                <a:gd name="connsiteX1" fmla="*/ 983292 w 1156552"/>
                <a:gd name="connsiteY1" fmla="*/ 9690 h 1204220"/>
                <a:gd name="connsiteX2" fmla="*/ 821968 w 1156552"/>
                <a:gd name="connsiteY2" fmla="*/ 3990 h 1204220"/>
                <a:gd name="connsiteX3" fmla="*/ 369350 w 1156552"/>
                <a:gd name="connsiteY3" fmla="*/ 760 h 1204220"/>
                <a:gd name="connsiteX4" fmla="*/ 204047 w 1156552"/>
                <a:gd name="connsiteY4" fmla="*/ 0 h 1204220"/>
                <a:gd name="connsiteX5" fmla="*/ 168429 w 1156552"/>
                <a:gd name="connsiteY5" fmla="*/ 0 h 1204220"/>
                <a:gd name="connsiteX6" fmla="*/ 145599 w 1156552"/>
                <a:gd name="connsiteY6" fmla="*/ 760 h 1204220"/>
                <a:gd name="connsiteX7" fmla="*/ 122864 w 1156552"/>
                <a:gd name="connsiteY7" fmla="*/ 1520 h 1204220"/>
                <a:gd name="connsiteX8" fmla="*/ 69437 w 1156552"/>
                <a:gd name="connsiteY8" fmla="*/ 1520 h 1204220"/>
                <a:gd name="connsiteX9" fmla="*/ 6252 w 1156552"/>
                <a:gd name="connsiteY9" fmla="*/ 19285 h 1204220"/>
                <a:gd name="connsiteX10" fmla="*/ 0 w 1156552"/>
                <a:gd name="connsiteY10" fmla="*/ 19285 h 1204220"/>
                <a:gd name="connsiteX11" fmla="*/ 0 w 1156552"/>
                <a:gd name="connsiteY11" fmla="*/ 1198520 h 1204220"/>
                <a:gd name="connsiteX12" fmla="*/ 866301 w 1156552"/>
                <a:gd name="connsiteY12" fmla="*/ 1198520 h 1204220"/>
                <a:gd name="connsiteX13" fmla="*/ 1156553 w 1156552"/>
                <a:gd name="connsiteY13" fmla="*/ 1204220 h 1204220"/>
                <a:gd name="connsiteX14" fmla="*/ 1156553 w 1156552"/>
                <a:gd name="connsiteY14" fmla="*/ 16150 h 120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6552" h="1204220">
                  <a:moveTo>
                    <a:pt x="1156553" y="16150"/>
                  </a:moveTo>
                  <a:cubicBezTo>
                    <a:pt x="1095831" y="13965"/>
                    <a:pt x="1038046" y="11875"/>
                    <a:pt x="983292" y="9690"/>
                  </a:cubicBezTo>
                  <a:cubicBezTo>
                    <a:pt x="928539" y="7505"/>
                    <a:pt x="874732" y="5700"/>
                    <a:pt x="821968" y="3990"/>
                  </a:cubicBezTo>
                  <a:cubicBezTo>
                    <a:pt x="769109" y="2375"/>
                    <a:pt x="422778" y="1235"/>
                    <a:pt x="369350" y="760"/>
                  </a:cubicBezTo>
                  <a:cubicBezTo>
                    <a:pt x="315923" y="190"/>
                    <a:pt x="260696" y="0"/>
                    <a:pt x="204047" y="0"/>
                  </a:cubicBezTo>
                  <a:lnTo>
                    <a:pt x="168429" y="0"/>
                  </a:lnTo>
                  <a:cubicBezTo>
                    <a:pt x="161798" y="0"/>
                    <a:pt x="154220" y="285"/>
                    <a:pt x="145599" y="760"/>
                  </a:cubicBezTo>
                  <a:cubicBezTo>
                    <a:pt x="136979" y="1330"/>
                    <a:pt x="129401" y="1520"/>
                    <a:pt x="122864" y="1520"/>
                  </a:cubicBezTo>
                  <a:lnTo>
                    <a:pt x="69437" y="1520"/>
                  </a:lnTo>
                  <a:lnTo>
                    <a:pt x="6252" y="19285"/>
                  </a:lnTo>
                  <a:lnTo>
                    <a:pt x="0" y="19285"/>
                  </a:lnTo>
                  <a:lnTo>
                    <a:pt x="0" y="1198520"/>
                  </a:lnTo>
                  <a:lnTo>
                    <a:pt x="866301" y="1198520"/>
                  </a:lnTo>
                  <a:cubicBezTo>
                    <a:pt x="962262" y="1202225"/>
                    <a:pt x="1058981" y="1204220"/>
                    <a:pt x="1156553" y="1204220"/>
                  </a:cubicBezTo>
                  <a:lnTo>
                    <a:pt x="1156553" y="16150"/>
                  </a:lnTo>
                  <a:close/>
                </a:path>
              </a:pathLst>
            </a:custGeom>
            <a:solidFill>
              <a:srgbClr val="00522C"/>
            </a:solidFill>
            <a:ln w="0" cap="flat">
              <a:noFill/>
              <a:prstDash val="solid"/>
              <a:miter/>
            </a:ln>
          </p:spPr>
          <p:txBody>
            <a:bodyPr rtlCol="0" anchor="ctr"/>
            <a:lstStyle/>
            <a:p>
              <a:endParaRPr lang="en-US"/>
            </a:p>
          </p:txBody>
        </p:sp>
        <p:sp>
          <p:nvSpPr>
            <p:cNvPr id="23" name="Graphic 11">
              <a:extLst>
                <a:ext uri="{FF2B5EF4-FFF2-40B4-BE49-F238E27FC236}">
                  <a16:creationId xmlns:a16="http://schemas.microsoft.com/office/drawing/2014/main" id="{B0131061-242B-8AE8-B106-8FAE3A327171}"/>
                </a:ext>
              </a:extLst>
            </p:cNvPr>
            <p:cNvSpPr/>
            <p:nvPr/>
          </p:nvSpPr>
          <p:spPr>
            <a:xfrm>
              <a:off x="12540399" y="2245088"/>
              <a:ext cx="1566539" cy="1631105"/>
            </a:xfrm>
            <a:custGeom>
              <a:avLst/>
              <a:gdLst>
                <a:gd name="connsiteX0" fmla="*/ 168334 w 1156552"/>
                <a:gd name="connsiteY0" fmla="*/ 0 h 1204220"/>
                <a:gd name="connsiteX1" fmla="*/ 145505 w 1156552"/>
                <a:gd name="connsiteY1" fmla="*/ 760 h 1204220"/>
                <a:gd name="connsiteX2" fmla="*/ 122769 w 1156552"/>
                <a:gd name="connsiteY2" fmla="*/ 1520 h 1204220"/>
                <a:gd name="connsiteX3" fmla="*/ 69342 w 1156552"/>
                <a:gd name="connsiteY3" fmla="*/ 1520 h 1204220"/>
                <a:gd name="connsiteX4" fmla="*/ 6252 w 1156552"/>
                <a:gd name="connsiteY4" fmla="*/ 19285 h 1204220"/>
                <a:gd name="connsiteX5" fmla="*/ 0 w 1156552"/>
                <a:gd name="connsiteY5" fmla="*/ 19285 h 1204220"/>
                <a:gd name="connsiteX6" fmla="*/ 0 w 1156552"/>
                <a:gd name="connsiteY6" fmla="*/ 1198520 h 1204220"/>
                <a:gd name="connsiteX7" fmla="*/ 866301 w 1156552"/>
                <a:gd name="connsiteY7" fmla="*/ 1198520 h 1204220"/>
                <a:gd name="connsiteX8" fmla="*/ 1156553 w 1156552"/>
                <a:gd name="connsiteY8" fmla="*/ 1204220 h 1204220"/>
                <a:gd name="connsiteX9" fmla="*/ 1156553 w 1156552"/>
                <a:gd name="connsiteY9" fmla="*/ 16150 h 1204220"/>
                <a:gd name="connsiteX10" fmla="*/ 983292 w 1156552"/>
                <a:gd name="connsiteY10" fmla="*/ 9690 h 1204220"/>
                <a:gd name="connsiteX11" fmla="*/ 821968 w 1156552"/>
                <a:gd name="connsiteY11" fmla="*/ 3990 h 1204220"/>
                <a:gd name="connsiteX12" fmla="*/ 369350 w 1156552"/>
                <a:gd name="connsiteY12" fmla="*/ 760 h 1204220"/>
                <a:gd name="connsiteX13" fmla="*/ 204047 w 1156552"/>
                <a:gd name="connsiteY13" fmla="*/ 0 h 1204220"/>
                <a:gd name="connsiteX14" fmla="*/ 168429 w 1156552"/>
                <a:gd name="connsiteY14" fmla="*/ 0 h 120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6552" h="1204220">
                  <a:moveTo>
                    <a:pt x="168334" y="0"/>
                  </a:moveTo>
                  <a:cubicBezTo>
                    <a:pt x="161703" y="0"/>
                    <a:pt x="154125" y="285"/>
                    <a:pt x="145505" y="760"/>
                  </a:cubicBezTo>
                  <a:cubicBezTo>
                    <a:pt x="136884" y="1330"/>
                    <a:pt x="129306" y="1520"/>
                    <a:pt x="122769" y="1520"/>
                  </a:cubicBezTo>
                  <a:lnTo>
                    <a:pt x="69342" y="1520"/>
                  </a:lnTo>
                  <a:lnTo>
                    <a:pt x="6252" y="19285"/>
                  </a:lnTo>
                  <a:lnTo>
                    <a:pt x="0" y="19285"/>
                  </a:lnTo>
                  <a:lnTo>
                    <a:pt x="0" y="1198520"/>
                  </a:lnTo>
                  <a:lnTo>
                    <a:pt x="866301" y="1198520"/>
                  </a:lnTo>
                  <a:cubicBezTo>
                    <a:pt x="962262" y="1202225"/>
                    <a:pt x="1058981" y="1204220"/>
                    <a:pt x="1156553" y="1204220"/>
                  </a:cubicBezTo>
                  <a:lnTo>
                    <a:pt x="1156553" y="16150"/>
                  </a:lnTo>
                  <a:cubicBezTo>
                    <a:pt x="1095831" y="13965"/>
                    <a:pt x="1038046" y="11875"/>
                    <a:pt x="983292" y="9690"/>
                  </a:cubicBezTo>
                  <a:cubicBezTo>
                    <a:pt x="928539" y="7505"/>
                    <a:pt x="874732" y="5700"/>
                    <a:pt x="821968" y="3990"/>
                  </a:cubicBezTo>
                  <a:cubicBezTo>
                    <a:pt x="769109" y="2375"/>
                    <a:pt x="422778" y="1235"/>
                    <a:pt x="369350" y="760"/>
                  </a:cubicBezTo>
                  <a:cubicBezTo>
                    <a:pt x="315923" y="190"/>
                    <a:pt x="260696" y="0"/>
                    <a:pt x="204047" y="0"/>
                  </a:cubicBezTo>
                  <a:lnTo>
                    <a:pt x="168429" y="0"/>
                  </a:lnTo>
                  <a:close/>
                </a:path>
              </a:pathLst>
            </a:custGeom>
            <a:blipFill>
              <a:blip r:embed="rId6"/>
              <a:srcRect/>
              <a:stretch>
                <a:fillRect l="-15881" t="2" r="-49806" b="-19224"/>
              </a:stretch>
            </a:blip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7309401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319416-a15d-4e44-8c15-ce0fab9d506d">
      <Terms xmlns="http://schemas.microsoft.com/office/infopath/2007/PartnerControls"/>
    </lcf76f155ced4ddcb4097134ff3c332f>
    <TaxCatchAll xmlns="20f214f9-9c2e-4f27-92c5-67a391bf750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5697586B8B824BB56D8981C164F1D4" ma:contentTypeVersion="15" ma:contentTypeDescription="Create a new document." ma:contentTypeScope="" ma:versionID="bba91077e0fc4f176a2a3d9c66703d64">
  <xsd:schema xmlns:xsd="http://www.w3.org/2001/XMLSchema" xmlns:xs="http://www.w3.org/2001/XMLSchema" xmlns:p="http://schemas.microsoft.com/office/2006/metadata/properties" xmlns:ns2="f7319416-a15d-4e44-8c15-ce0fab9d506d" xmlns:ns3="20f214f9-9c2e-4f27-92c5-67a391bf750a" targetNamespace="http://schemas.microsoft.com/office/2006/metadata/properties" ma:root="true" ma:fieldsID="e714c8e99f21d609cb3b1f4731909bde" ns2:_="" ns3:_="">
    <xsd:import namespace="f7319416-a15d-4e44-8c15-ce0fab9d506d"/>
    <xsd:import namespace="20f214f9-9c2e-4f27-92c5-67a391bf750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319416-a15d-4e44-8c15-ce0fab9d50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bb694e2-21f2-4afd-8aa1-f5f30032ee1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0f214f9-9c2e-4f27-92c5-67a391bf750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2b09fb0e-21e1-40d0-84ce-86cc0b8e469f}" ma:internalName="TaxCatchAll" ma:showField="CatchAllData" ma:web="20f214f9-9c2e-4f27-92c5-67a391bf75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D76557-5E2D-454F-A20E-8BCFA246149B}">
  <ds:schemaRefs>
    <ds:schemaRef ds:uri="4d4ba84b-2cd7-44ba-af4f-114c7844ae9c"/>
    <ds:schemaRef ds:uri="7c9305d7-1678-409e-a988-999355e8c4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f7319416-a15d-4e44-8c15-ce0fab9d506d"/>
    <ds:schemaRef ds:uri="20f214f9-9c2e-4f27-92c5-67a391bf750a"/>
  </ds:schemaRefs>
</ds:datastoreItem>
</file>

<file path=customXml/itemProps2.xml><?xml version="1.0" encoding="utf-8"?>
<ds:datastoreItem xmlns:ds="http://schemas.openxmlformats.org/officeDocument/2006/customXml" ds:itemID="{0038F6A7-836E-4EF4-883E-5CB40FEF46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319416-a15d-4e44-8c15-ce0fab9d506d"/>
    <ds:schemaRef ds:uri="20f214f9-9c2e-4f27-92c5-67a391bf75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1A875A-FB36-425E-8DA0-CCC7518225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22</Slides>
  <Notes>17</Notes>
  <HiddenSlides>5</HiddenSlides>
  <ScaleCrop>false</ScaleCrop>
  <HeadingPairs>
    <vt:vector size="4" baseType="variant">
      <vt:variant>
        <vt:lpstr>Theme</vt:lpstr>
      </vt:variant>
      <vt:variant>
        <vt:i4>14</vt:i4>
      </vt:variant>
      <vt:variant>
        <vt:lpstr>Slide Titles</vt:lpstr>
      </vt:variant>
      <vt:variant>
        <vt:i4>22</vt:i4>
      </vt:variant>
    </vt:vector>
  </HeadingPairs>
  <TitlesOfParts>
    <vt:vector size="36" baseType="lpstr">
      <vt:lpstr>Office Theme</vt:lpstr>
      <vt:lpstr>Custom Design</vt:lpstr>
      <vt:lpstr>1_Custom Design</vt:lpstr>
      <vt:lpstr>2_Custom Design</vt:lpstr>
      <vt:lpstr>3_Custom Design</vt:lpstr>
      <vt:lpstr>9_Custom Design</vt:lpstr>
      <vt:lpstr>4_Custom Design</vt:lpstr>
      <vt:lpstr>5_Custom Design</vt:lpstr>
      <vt:lpstr>10_Custom Design</vt:lpstr>
      <vt:lpstr>11_Custom Design</vt:lpstr>
      <vt:lpstr>12_Custom Design</vt:lpstr>
      <vt:lpstr>6_Custom Design</vt:lpstr>
      <vt:lpstr>8_Custom Design</vt:lpstr>
      <vt:lpstr>7_Custom Design</vt:lpstr>
      <vt:lpstr>PowerPoint Presentation</vt:lpstr>
      <vt:lpstr>About Choose What You'll Use</vt:lpstr>
      <vt:lpstr>Lesson overview</vt:lpstr>
      <vt:lpstr>Curriculum links</vt:lpstr>
      <vt:lpstr>Curriculum links</vt:lpstr>
      <vt:lpstr>PowerPoint Presentation</vt:lpstr>
      <vt:lpstr>Like Lana, lots of fruit and vegetables go to waste – especially when they are bought in a bag but not used in time.   </vt:lpstr>
      <vt:lpstr>Learning objective ​</vt:lpstr>
      <vt:lpstr>Help us to help everyone to Choose What You'll Use!​</vt:lpstr>
      <vt:lpstr>How do we let food go to waste?</vt:lpstr>
      <vt:lpstr>Why is food waste a problem?</vt:lpstr>
      <vt:lpstr>Ways to avoid waste</vt:lpstr>
      <vt:lpstr>Choose What You'll Use!</vt:lpstr>
      <vt:lpstr>Help us to help others – and our planet!</vt:lpstr>
      <vt:lpstr>Help spread the word  to your family and wider community. Remind them to buy loose fruit and vegetables and Choose What You'll Use!  </vt:lpstr>
      <vt:lpstr>Choose What You'll Use story challenge   </vt:lpstr>
      <vt:lpstr>Lana the banana – a happy ending!  </vt:lpstr>
      <vt:lpstr>Help your family Choose What You'll Use</vt:lpstr>
      <vt:lpstr>Thanks for your help!</vt:lpstr>
      <vt:lpstr>Extension: The Choose What You'll Use  web page challenge   </vt:lpstr>
      <vt:lpstr>What makes a good web page?</vt:lpstr>
      <vt:lpstr>Take your learning further with Beano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Chase</dc:creator>
  <cp:revision>17</cp:revision>
  <dcterms:created xsi:type="dcterms:W3CDTF">2020-11-11T21:37:48Z</dcterms:created>
  <dcterms:modified xsi:type="dcterms:W3CDTF">2024-03-18T12:10:29Z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0x010100955697586B8B824BB56D8981C164F1D4</vt:lpwstr>
  </property>
  <property fmtid="{D5CDD505-2E9C-101B-9397-08002B2CF9AE}" pid="3" name="MediaServiceImageTags">
    <vt:lpwstr/>
  </property>
  <property fmtid="{D5CDD505-2E9C-101B-9397-08002B2CF9AE}" pid="4" name="MSIP_Label_5e292fea-44f3-4f8b-8f5d-cc6c4f3da3ad_Enabled">
    <vt:lpwstr>true</vt:lpwstr>
  </property>
  <property fmtid="{D5CDD505-2E9C-101B-9397-08002B2CF9AE}" pid="5" name="MSIP_Label_5e292fea-44f3-4f8b-8f5d-cc6c4f3da3ad_SetDate">
    <vt:lpwstr>2023-09-26T12:23:36Z</vt:lpwstr>
  </property>
  <property fmtid="{D5CDD505-2E9C-101B-9397-08002B2CF9AE}" pid="6" name="MSIP_Label_5e292fea-44f3-4f8b-8f5d-cc6c4f3da3ad_Method">
    <vt:lpwstr>Privileged</vt:lpwstr>
  </property>
  <property fmtid="{D5CDD505-2E9C-101B-9397-08002B2CF9AE}" pid="7" name="MSIP_Label_5e292fea-44f3-4f8b-8f5d-cc6c4f3da3ad_Name">
    <vt:lpwstr>Internal</vt:lpwstr>
  </property>
  <property fmtid="{D5CDD505-2E9C-101B-9397-08002B2CF9AE}" pid="8" name="MSIP_Label_5e292fea-44f3-4f8b-8f5d-cc6c4f3da3ad_SiteId">
    <vt:lpwstr>31fa3fc8-0d67-4b00-8f5a-3a9a69c281b8</vt:lpwstr>
  </property>
  <property fmtid="{D5CDD505-2E9C-101B-9397-08002B2CF9AE}" pid="9" name="MSIP_Label_5e292fea-44f3-4f8b-8f5d-cc6c4f3da3ad_ActionId">
    <vt:lpwstr>6935bab1-b776-45f6-913d-c44468bb2f08</vt:lpwstr>
  </property>
  <property fmtid="{D5CDD505-2E9C-101B-9397-08002B2CF9AE}" pid="10" name="MSIP_Label_5e292fea-44f3-4f8b-8f5d-cc6c4f3da3ad_ContentBits">
    <vt:lpwstr>2</vt:lpwstr>
  </property>
  <property fmtid="{D5CDD505-2E9C-101B-9397-08002B2CF9AE}" pid="11" name="ClassificationContentMarkingFooterLocations">
    <vt:lpwstr>Office Theme:5</vt:lpwstr>
  </property>
  <property fmtid="{D5CDD505-2E9C-101B-9397-08002B2CF9AE}" pid="12" name="ClassificationContentMarkingFooterText">
    <vt:lpwstr>Sensitivity: Internal</vt:lpwstr>
  </property>
  <property fmtid="{D5CDD505-2E9C-101B-9397-08002B2CF9AE}" pid="13" name="MSIP_Label_1060ba49-85b5-4940-8eba-7262636c4bd4_Enabled">
    <vt:lpwstr>true</vt:lpwstr>
  </property>
  <property fmtid="{D5CDD505-2E9C-101B-9397-08002B2CF9AE}" pid="14" name="MSIP_Label_1060ba49-85b5-4940-8eba-7262636c4bd4_SetDate">
    <vt:lpwstr>2024-03-06T16:27:02Z</vt:lpwstr>
  </property>
  <property fmtid="{D5CDD505-2E9C-101B-9397-08002B2CF9AE}" pid="15" name="MSIP_Label_1060ba49-85b5-4940-8eba-7262636c4bd4_Method">
    <vt:lpwstr>Standard</vt:lpwstr>
  </property>
  <property fmtid="{D5CDD505-2E9C-101B-9397-08002B2CF9AE}" pid="16" name="MSIP_Label_1060ba49-85b5-4940-8eba-7262636c4bd4_Name">
    <vt:lpwstr>M365 Sensitivity Label</vt:lpwstr>
  </property>
  <property fmtid="{D5CDD505-2E9C-101B-9397-08002B2CF9AE}" pid="17" name="MSIP_Label_1060ba49-85b5-4940-8eba-7262636c4bd4_SiteId">
    <vt:lpwstr>6015290b-b796-4db2-9179-ecd5c9b3739d</vt:lpwstr>
  </property>
  <property fmtid="{D5CDD505-2E9C-101B-9397-08002B2CF9AE}" pid="18" name="MSIP_Label_1060ba49-85b5-4940-8eba-7262636c4bd4_ActionId">
    <vt:lpwstr>06a54ce2-e655-4797-b8ea-3eb1b99a9df5</vt:lpwstr>
  </property>
  <property fmtid="{D5CDD505-2E9C-101B-9397-08002B2CF9AE}" pid="19" name="MSIP_Label_1060ba49-85b5-4940-8eba-7262636c4bd4_ContentBits">
    <vt:lpwstr>0</vt:lpwstr>
  </property>
</Properties>
</file>